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67f25e6734ec4ff3" /><Relationship Type="http://schemas.openxmlformats.org/officeDocument/2006/relationships/extended-properties" Target="/docProps/app.xml" Id="R72008ff12389464a" /><Relationship Type="http://schemas.openxmlformats.org/officeDocument/2006/relationships/officeDocument" Target="/ppt/presentation.xml" Id="R81f3c8bc35524720" /></Relationships>
</file>

<file path=ppt/presentation.xml><?xml version="1.0" encoding="utf-8"?>
<p:presentation xmlns:p="http://schemas.openxmlformats.org/presentationml/2006/main">
  <p:sldMasterIdLst>
    <p:sldMasterId xmlns:r="http://schemas.openxmlformats.org/officeDocument/2006/relationships" id="2147483648" r:id="R703257e2152840cf"/>
  </p:sldMasterIdLst>
  <p:notesMasterIdLst>
    <p:notesMasterId xmlns:r="http://schemas.openxmlformats.org/officeDocument/2006/relationships" r:id="R9ad80766b0da4a1c"/>
  </p:notesMasterIdLst>
  <p:sldIdLst>
    <p:sldId xmlns:r="http://schemas.openxmlformats.org/officeDocument/2006/relationships" id="256" r:id="Re310c57d971e48ca"/>
    <p:sldId xmlns:r="http://schemas.openxmlformats.org/officeDocument/2006/relationships" id="257" r:id="R0f6d205cbf2243e9"/>
    <p:sldId xmlns:r="http://schemas.openxmlformats.org/officeDocument/2006/relationships" id="258" r:id="Rcba9f566e08844b7"/>
    <p:sldId xmlns:r="http://schemas.openxmlformats.org/officeDocument/2006/relationships" id="259" r:id="R295f192bec0f4b1b"/>
    <p:sldId xmlns:r="http://schemas.openxmlformats.org/officeDocument/2006/relationships" id="260" r:id="R5e427c9125eb4fe8"/>
    <p:sldId xmlns:r="http://schemas.openxmlformats.org/officeDocument/2006/relationships" id="261" r:id="R61fa80726c68438e"/>
    <p:sldId xmlns:r="http://schemas.openxmlformats.org/officeDocument/2006/relationships" id="262" r:id="Rf39df52d09d34a84"/>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691c02fdec94455" /><Relationship Type="http://schemas.openxmlformats.org/officeDocument/2006/relationships/slideMaster" Target="/ppt/slideMasters/slideMaster1.xml" Id="R703257e2152840cf" /><Relationship Type="http://schemas.openxmlformats.org/officeDocument/2006/relationships/notesMaster" Target="/ppt/notesMasters/notesMaster1.xml" Id="R9ad80766b0da4a1c" /><Relationship Type="http://schemas.openxmlformats.org/officeDocument/2006/relationships/presProps" Target="/ppt/presProps.xml" Id="R286059866a8d404b" /><Relationship Type="http://schemas.openxmlformats.org/officeDocument/2006/relationships/tableStyles" Target="/ppt/tableStyles.xml" Id="Rd0ddee7a71ce4045" /><Relationship Type="http://schemas.openxmlformats.org/officeDocument/2006/relationships/slide" Target="/ppt/slides/slide1.xml" Id="Re310c57d971e48ca" /><Relationship Type="http://schemas.openxmlformats.org/officeDocument/2006/relationships/slide" Target="/ppt/slides/slide2.xml" Id="R0f6d205cbf2243e9" /><Relationship Type="http://schemas.openxmlformats.org/officeDocument/2006/relationships/slide" Target="/ppt/slides/slide3.xml" Id="Rcba9f566e08844b7" /><Relationship Type="http://schemas.openxmlformats.org/officeDocument/2006/relationships/slide" Target="/ppt/slides/slide4.xml" Id="R295f192bec0f4b1b" /><Relationship Type="http://schemas.openxmlformats.org/officeDocument/2006/relationships/slide" Target="/ppt/slides/slide5.xml" Id="R5e427c9125eb4fe8" /><Relationship Type="http://schemas.openxmlformats.org/officeDocument/2006/relationships/slide" Target="/ppt/slides/slide6.xml" Id="R61fa80726c68438e" /><Relationship Type="http://schemas.openxmlformats.org/officeDocument/2006/relationships/slide" Target="/ppt/slides/slide7.xml" Id="Rf39df52d09d34a8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5cf401132b746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a5c877aeda44ec8" /><Relationship Type="http://schemas.openxmlformats.org/officeDocument/2006/relationships/notesMaster" Target="/ppt/notesMasters/notesMaster1.xml" Id="R42bb8eb45cfd4f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bd6a3ca437c948dc" /><Relationship Type="http://schemas.openxmlformats.org/officeDocument/2006/relationships/notesMaster" Target="/ppt/notesMasters/notesMaster1.xml" Id="Rcada1217fd4a4c3c" /></Relationships>
</file>

<file path=ppt/notesSlides/_rels/notesSlide3.xml.rels>&#65279;<?xml version="1.0" encoding="utf-8"?><Relationships xmlns="http://schemas.openxmlformats.org/package/2006/relationships"><Relationship Type="http://schemas.openxmlformats.org/officeDocument/2006/relationships/slide" Target="/ppt/slides/slide3.xml" Id="R26821f4aced542d1" /><Relationship Type="http://schemas.openxmlformats.org/officeDocument/2006/relationships/notesMaster" Target="/ppt/notesMasters/notesMaster1.xml" Id="R032e09fbee00463b" /></Relationships>
</file>

<file path=ppt/notesSlides/_rels/notesSlide4.xml.rels>&#65279;<?xml version="1.0" encoding="utf-8"?><Relationships xmlns="http://schemas.openxmlformats.org/package/2006/relationships"><Relationship Type="http://schemas.openxmlformats.org/officeDocument/2006/relationships/slide" Target="/ppt/slides/slide4.xml" Id="Ra085bd82e7504732" /><Relationship Type="http://schemas.openxmlformats.org/officeDocument/2006/relationships/notesMaster" Target="/ppt/notesMasters/notesMaster1.xml" Id="Ra42ed689597c4300" /></Relationships>
</file>

<file path=ppt/notesSlides/_rels/notesSlide5.xml.rels>&#65279;<?xml version="1.0" encoding="utf-8"?><Relationships xmlns="http://schemas.openxmlformats.org/package/2006/relationships"><Relationship Type="http://schemas.openxmlformats.org/officeDocument/2006/relationships/slide" Target="/ppt/slides/slide5.xml" Id="Rb5cf10eb2a5549cd" /><Relationship Type="http://schemas.openxmlformats.org/officeDocument/2006/relationships/notesMaster" Target="/ppt/notesMasters/notesMaster1.xml" Id="R01e14c38a34347ee" /></Relationships>
</file>

<file path=ppt/notesSlides/_rels/notesSlide6.xml.rels>&#65279;<?xml version="1.0" encoding="utf-8"?><Relationships xmlns="http://schemas.openxmlformats.org/package/2006/relationships"><Relationship Type="http://schemas.openxmlformats.org/officeDocument/2006/relationships/slide" Target="/ppt/slides/slide6.xml" Id="R269455e3611644c6" /><Relationship Type="http://schemas.openxmlformats.org/officeDocument/2006/relationships/notesMaster" Target="/ppt/notesMasters/notesMaster1.xml" Id="R54816efff2944d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b15ce811b94625" /><Relationship Type="http://schemas.openxmlformats.org/officeDocument/2006/relationships/notesMaster" Target="/ppt/notesMasters/notesMaster1.xml" Id="Rd71eea92b75a45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Dossier public ORION, Mécaval Industries, Chalon. Situation au 23 juin 2025. Sources : ORION-CDC-001 p.1–2 et contexte métier du brief. Un corps de vanne est un composant, pas une vanne complète. ORION est un cas industriel de démonstration du Synapsteria Lab. Les visuels industriels illustrent le scénario. Les circuits d’eau et les catégories de clients appartiennent au contexte narratif enrichi autorisé. Les illustrations P40/P60 ne sont pas des plans techniques. Aucun client réel ni diamètre n’est attribué à ces références.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Dossier public ORION, Mécaval Industries, Chalon. Situation au 23 juin 2025. Sources : ORION-CDC-001 p.1–2. 42 pièces/h : cadence initiale moyenne. 60 pièces/h : objectif et non performance déjà acquise. ORION est un cas industriel de démonstration du Synapsteria Lab. Les visuels industriels illustrent le scénario. Les circuits d’eau et les catégories de clients appartiennent au contexte narratif enrichi autorisé. Les illustrations P40/P60 ne sont pas des plans techniques. Aucun client réel ni diamètre n’est attribué à ces références.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Dossier public ORION, Mécaval Industries, Chalon. Situation au 23 juin 2025. Sources : ORION-RIS-002 p.1, ORION-PLN-002 p.1, ORION-CTR-001 p.1–2, ORION-AVT-001. Sonde de pression du lot pneumatique Nordis en rupture, alerte du 14 mai. Le planning B du 23 mai reprend une information du 12 mai et conserve le 26 mai. Date contractuelle 12 mai et livraison réelle 9 juin : 28 jours calendaires. Le défaut de mise à jour n’est pas présenté comme cause physique du retard. Ne pas attribuer ces 28 jours au P60 ou à VisiTrace. ORION est un cas industriel de démonstration du Synapsteria Lab. Les visuels industriels illustrent le scénario. Les circuits d’eau et les catégories de clients appartiennent au contexte narratif enrichi autorisé. Les illustrations P40/P60 ne sont pas des plans techniques. Aucun client réel ni diamètre n’est attribué à ces références.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Dossier public ORION, Mécaval Industries, Chalon. Situation au 23 juin 2025. Sources : ORION-CR-002, ORION-ING-002, ORION-QUAL-002 p.1–2, ORION-RIS-002. P60 ajouté le 6 mai. P40 : 58 s, 200/200 lectures et 12/12 défauts rejetés. P60 : 72 s, 194/200 lectures et 6 traces incomplètes. Les pièces concernées sont isolées et non expédiées. Les essais P40 conformes ne sont pas une autorisation de production série ou une réception globale. Les 12 opérateurs de nuit restent à former. ORION est un cas industriel de démonstration du Synapsteria Lab. Les visuels industriels illustrent le scénario. Les circuits d’eau et les catégories de clients appartiennent au contexte narratif enrichi autorisé. Les illustrations P40/P60 ne sont pas des plans techniques. Aucun client réel ni diamètre n’est attribué à ces références.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Dossier public ORION, Mécaval Industries, Chalon. Situation au 23 juin 2025. Sources : ORION-FIN-001, ORION-FIN-002. 472 500 moins 420 000 = 52 500 € HT, soit 12,5 %. Prévision du coût final, pas dépenses payées. 196 000 comptabilisés + 174 500 engagés non facturés + 102 000 estimés non engagés. ORION est un cas industriel de démonstration du Synapsteria Lab. Les visuels industriels illustrent le scénario. Les circuits d’eau et les catégories de clients appartiennent au contexte narratif enrichi autorisé. Les illustrations P40/P60 ne sont pas des plans techniques. Aucun client réel ni diamètre n’est attribué à ces références.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Dossier public ORION, Mécaval Industries, Chalon. Situation au 23 juin 2025. Sources : Inventaire public ORION : 18 documents. ORION-PLN-002, ORION-CR-002, ORION-QUAL-002, ORION-FIN-002, ORION-AVT-001. Schéma des familles documentaires à rapprocher, pas capture d’écran ni causalité affirmée. Deux vraies pages du corpus illustrées : CDC-001 et QUAL-002. Conserver date, périmètre et statut lors des comparaisons. ORION est un cas industriel de démonstration du Synapsteria Lab. Les visuels industriels illustrent le scénario. Les circuits d’eau et les catégories de clients appartiennent au contexte narratif enrichi autorisé. Les illustrations P40/P60 ne sont pas des plans techniques. Aucun client réel ni diamètre n’est attribué à ces références.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Dossier public ORION, Mécaval Industries, Chalon. Situation au 23 juin 2025. Sources : https://lab.synapsteria.com/demo-echo/ ; interface publique project-space.js et citations.js. Le mode ORION expose les 18 documents et des sources ouvrables. Aucune promesse de détection exhaustive ou d’infaillibilité. Portrait fourni par l’utilisateur, haut du casque complété pour le cadrage. ORION est un cas industriel de démonstration du Synapsteria Lab. Les visuels industriels illustrent le scénario. Les circuits d’eau et les catégories de clients appartiennent au contexte narratif enrichi autorisé. Les illustrations P40/P60 ne sont pas des plans techniques. Aucun client réel ni diamètre n’est attribué à ces références.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b6e5519cac44fd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a58447d57ca4d2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f73298dc5cd4c1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17a4d6a8ff54ce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4dfdcc76cf6438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a27d563a45d499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453B5E6-E7FF-42C9-9174-51E727AED5CA}"/>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F8E949E-7F42-4867-862B-DE34F2429ED2}"/>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24D69A8-D775-475A-852A-321F09B73BC9}"/>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BBA9662-A26C-43F1-9FFF-255373931C02}"/>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65C72A7-5D8A-4521-B1E9-18FAC9576F53}"/>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7D7AC03-49ED-4D1D-A6CC-CC616B39D38B}"/>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9F1D748-AB75-4F62-87D3-31EE60F85EAB}"/>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7908AEC-A9E0-47FF-A67E-47132EB8FF6F}"/>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E8038A8-5D36-4519-B2F0-8B332E8D349F}"/>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EDA5FD5-E5EB-432B-BD76-4A156FB2BFB5}"/>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0db6d277af47be" /><Relationship Type="http://schemas.openxmlformats.org/officeDocument/2006/relationships/slideLayout" Target="/ppt/slideLayouts/slideLayout1.xml" Id="Rc42698d5fdeb480a" /><Relationship Type="http://schemas.openxmlformats.org/officeDocument/2006/relationships/slideLayout" Target="/ppt/slideLayouts/slideLayout2.xml" Id="R2dc303a4e008405a" /><Relationship Type="http://schemas.openxmlformats.org/officeDocument/2006/relationships/slideLayout" Target="/ppt/slideLayouts/slideLayout3.xml" Id="Rfc49d269a5034fd7" /><Relationship Type="http://schemas.openxmlformats.org/officeDocument/2006/relationships/slideLayout" Target="/ppt/slideLayouts/slideLayout4.xml" Id="R146e921c0bef4670" /><Relationship Type="http://schemas.openxmlformats.org/officeDocument/2006/relationships/slideLayout" Target="/ppt/slideLayouts/slideLayout5.xml" Id="R0d98da2ec5c14cde" /><Relationship Type="http://schemas.openxmlformats.org/officeDocument/2006/relationships/slideLayout" Target="/ppt/slideLayouts/slideLayout6.xml" Id="R3d9fe3be6d774ef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2698d5fdeb480a"/>
    <p:sldLayoutId xmlns:r="http://schemas.openxmlformats.org/officeDocument/2006/relationships" id="2147483650" r:id="R2dc303a4e008405a"/>
    <p:sldLayoutId xmlns:r="http://schemas.openxmlformats.org/officeDocument/2006/relationships" id="2147483651" r:id="Rfc49d269a5034fd7"/>
    <p:sldLayoutId xmlns:r="http://schemas.openxmlformats.org/officeDocument/2006/relationships" id="2147483652" r:id="R146e921c0bef4670"/>
    <p:sldLayoutId xmlns:r="http://schemas.openxmlformats.org/officeDocument/2006/relationships" id="2147483653" r:id="R0d98da2ec5c14cde"/>
    <p:sldLayoutId xmlns:r="http://schemas.openxmlformats.org/officeDocument/2006/relationships" id="2147483654" r:id="R3d9fe3be6d774ef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84f33999f0541b6" /><Relationship Type="http://schemas.openxmlformats.org/officeDocument/2006/relationships/image" Target="/ppt/media/image.png" Id="R5ab6adc12efe4d25" /><Relationship Type="http://schemas.openxmlformats.org/officeDocument/2006/relationships/notesSlide" Target="/ppt/notesSlides/notesSlide1.xml" Id="R4b2fb832a98244f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f91952d43534574" /><Relationship Type="http://schemas.openxmlformats.org/officeDocument/2006/relationships/image" Target="/ppt/media/image2.png" Id="R61b4c07ddf684595" /><Relationship Type="http://schemas.openxmlformats.org/officeDocument/2006/relationships/notesSlide" Target="/ppt/notesSlides/notesSlide2.xml" Id="R5cd730f68dad426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f6114ce52db4bf0" /><Relationship Type="http://schemas.openxmlformats.org/officeDocument/2006/relationships/notesSlide" Target="/ppt/notesSlides/notesSlide3.xml" Id="R45416a889f21467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58e37beae3845e4" /><Relationship Type="http://schemas.openxmlformats.org/officeDocument/2006/relationships/image" Target="/ppt/media/image3.png" Id="R69697fabf56540ae" /><Relationship Type="http://schemas.openxmlformats.org/officeDocument/2006/relationships/image" Target="/ppt/media/image4.png" Id="R4d26011c23204f44" /><Relationship Type="http://schemas.openxmlformats.org/officeDocument/2006/relationships/notesSlide" Target="/ppt/notesSlides/notesSlide4.xml" Id="R256eb092953b44f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678935989d74204" /><Relationship Type="http://schemas.openxmlformats.org/officeDocument/2006/relationships/chart" Target="/ppt/slides/charts/chart1.xml" Id="R85db40232fb44560" /><Relationship Type="http://schemas.openxmlformats.org/officeDocument/2006/relationships/notesSlide" Target="/ppt/notesSlides/notesSlide5.xml" Id="Rc95a816cef6f419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a55e1d67e364375" /><Relationship Type="http://schemas.openxmlformats.org/officeDocument/2006/relationships/image" Target="/ppt/media/image5.png" Id="Raa9a1319f857465f" /><Relationship Type="http://schemas.openxmlformats.org/officeDocument/2006/relationships/image" Target="/ppt/media/image6.png" Id="R4495d82403884156" /><Relationship Type="http://schemas.openxmlformats.org/officeDocument/2006/relationships/notesSlide" Target="/ppt/notesSlides/notesSlide6.xml" Id="R4a613b633a984de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fe96da5be34497b" /><Relationship Type="http://schemas.openxmlformats.org/officeDocument/2006/relationships/image" Target="/ppt/media/image7.png" Id="R7d28453c45ab4161" /><Relationship Type="http://schemas.openxmlformats.org/officeDocument/2006/relationships/hyperlink" Target="https://lab.synapsteria.com/demo-echo/" TargetMode="External" Id="R21b77533b2b74502" /><Relationship Type="http://schemas.openxmlformats.org/officeDocument/2006/relationships/notesSlide" Target="/ppt/notesSlides/notesSlide7.xml" Id="R9aba2c34064b43e9"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stacked"/>
        <c:varyColors val="0"/>
        <c:ser>
          <c:idx val="0"/>
          <c:order val="0"/>
          <c:tx>
            <c:v>Budget autorisé</c:v>
          </c:tx>
          <c:spPr>
            <a:solidFill xmlns:a="http://schemas.openxmlformats.org/drawingml/2006/main">
              <a:srgbClr val="1465FF"/>
            </a:solidFill>
          </c:spPr>
          <c:invertIfNegative val="0"/>
          <c:dLbls>
            <c:dLbl>
              <c:idx val="0"/>
              <c:tx>
                <c:rich>
                  <a:bodyPr xmlns:a="http://schemas.openxmlformats.org/drawingml/2006/main"/>
                  <a:lstStyle xmlns:a="http://schemas.openxmlformats.org/drawingml/2006/main"/>
                  <a:p xmlns:a="http://schemas.openxmlformats.org/drawingml/2006/main">
                    <a:r>
                      <a:rPr sz="2025" b="1">
                        <a:solidFill>
                          <a:srgbClr val="F7F9FC"/>
                        </a:solidFill>
                        <a:latin typeface="Segoe UI"/>
                        <a:ea typeface="Segoe UI"/>
                        <a:cs typeface="Segoe UI"/>
                      </a:rPr>
                      <a:t>420 000</a:t>
                    </a:r>
                  </a:p>
                </c:rich>
              </c:tx>
              <c:txPr>
                <a:bodyPr xmlns:a="http://schemas.openxmlformats.org/drawingml/2006/main" anchorCtr="1"/>
                <a:lstStyle xmlns:a="http://schemas.openxmlformats.org/drawingml/2006/main"/>
                <a:p xmlns:a="http://schemas.openxmlformats.org/drawingml/2006/main">
                  <a:pPr>
                    <a:defRPr sz="2025" b="1">
                      <a:solidFill>
                        <a:srgbClr val="F7F9FC"/>
                      </a:solidFill>
                      <a:latin typeface="Segoe UI"/>
                      <a:ea typeface="Segoe UI"/>
                      <a:cs typeface="Segoe UI"/>
                    </a:defRPr>
                  </a:pPr>
                </a:p>
              </c:txPr>
            </c:dLbl>
          </c:dLbls>
          <c:cat>
            <c:strRef>
              <c:f>'Chart Data'!$A$2:$A$2</c:f>
              <c:strCache>
                <c:ptCount val="1"/>
                <c:pt idx="0">
                  <c:v>ORION</c:v>
                </c:pt>
              </c:strCache>
            </c:strRef>
          </c:cat>
          <c:val>
            <c:numRef>
              <c:f>'Chart Data'!$B$2:$B$2</c:f>
              <c:numCache>
                <c:formatCode>General</c:formatCode>
                <c:ptCount val="1"/>
                <c:pt idx="0">
                  <c:v>420000</c:v>
                </c:pt>
              </c:numCache>
            </c:numRef>
          </c:val>
        </c:ser>
        <c:ser>
          <c:idx val="1"/>
          <c:order val="1"/>
          <c:tx>
            <c:v>Dépassement prévu</c:v>
          </c:tx>
          <c:spPr>
            <a:solidFill xmlns:a="http://schemas.openxmlformats.org/drawingml/2006/main">
              <a:srgbClr val="D81140"/>
            </a:solidFill>
          </c:spPr>
          <c:invertIfNegative val="0"/>
          <c:dLbls>
            <c:dLbl>
              <c:idx val="0"/>
              <c:tx>
                <c:rich>
                  <a:bodyPr xmlns:a="http://schemas.openxmlformats.org/drawingml/2006/main"/>
                  <a:lstStyle xmlns:a="http://schemas.openxmlformats.org/drawingml/2006/main"/>
                  <a:p xmlns:a="http://schemas.openxmlformats.org/drawingml/2006/main">
                    <a:r>
                      <a:rPr sz="2025" b="1">
                        <a:solidFill>
                          <a:srgbClr val="F7F9FC"/>
                        </a:solidFill>
                        <a:latin typeface="Segoe UI"/>
                        <a:ea typeface="Segoe UI"/>
                        <a:cs typeface="Segoe UI"/>
                      </a:rPr>
                      <a:t>52 500</a:t>
                    </a:r>
                  </a:p>
                </c:rich>
              </c:tx>
              <c:txPr>
                <a:bodyPr xmlns:a="http://schemas.openxmlformats.org/drawingml/2006/main" anchorCtr="1"/>
                <a:lstStyle xmlns:a="http://schemas.openxmlformats.org/drawingml/2006/main"/>
                <a:p xmlns:a="http://schemas.openxmlformats.org/drawingml/2006/main">
                  <a:pPr>
                    <a:defRPr sz="2025" b="1">
                      <a:solidFill>
                        <a:srgbClr val="F7F9FC"/>
                      </a:solidFill>
                      <a:latin typeface="Segoe UI"/>
                      <a:ea typeface="Segoe UI"/>
                      <a:cs typeface="Segoe UI"/>
                    </a:defRPr>
                  </a:pPr>
                </a:p>
              </c:txPr>
            </c:dLbl>
          </c:dLbls>
          <c:cat>
            <c:strRef>
              <c:f>'Chart Data'!$C$2:$C$2</c:f>
              <c:strCache>
                <c:ptCount val="1"/>
                <c:pt idx="0">
                  <c:v>ORION</c:v>
                </c:pt>
              </c:strCache>
            </c:strRef>
          </c:cat>
          <c:val>
            <c:numRef>
              <c:f>'Chart Data'!$D$2:$D$2</c:f>
              <c:numCache>
                <c:formatCode>General</c:formatCode>
                <c:ptCount val="1"/>
                <c:pt idx="0">
                  <c:v>52500</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2025" b="1">
                  <a:solidFill>
                    <a:srgbClr val="F7F9FC"/>
                  </a:solidFill>
                  <a:latin typeface="Segoe UI"/>
                  <a:ea typeface="Segoe UI"/>
                  <a:cs typeface="Segoe UI"/>
                </a:defRPr>
              </a:pPr>
            </a:p>
          </c:txPr>
          <c:dLblPos val="ctr"/>
          <c:showLegendKey val="0"/>
          <c:showVal val="1"/>
          <c:showCatName val="0"/>
          <c:showSerName val="0"/>
          <c:showPercent val="0"/>
          <c:showBubbleSize val="0"/>
          <c:showLeaderLines val="0"/>
        </c:dLbls>
        <c:gapWidth val="43"/>
        <c:overlap val="100"/>
        <c:axId val="48650112"/>
        <c:axId val="48672768"/>
      </c:barChart>
      <c:catAx>
        <c:axId val="48650112"/>
        <c:scaling>
          <c:orientation val="minMax"/>
        </c:scaling>
        <c:delete val="1"/>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egoe UI"/>
                <a:ea typeface="Segoe UI"/>
                <a:cs typeface="Segoe UI"/>
              </a:defRPr>
            </a:pPr>
          </a:p>
        </c:txPr>
        <c:crossAx val="48672768"/>
      </c:catAx>
      <c:valAx>
        <c:axId val="48672768"/>
        <c:scaling>
          <c:orientation val="minMax"/>
          <c:max val="472500"/>
          <c:min val="0"/>
        </c:scaling>
        <c:delete val="1"/>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Segoe UI"/>
                <a:ea typeface="Segoe UI"/>
                <a:cs typeface="Segoe UI"/>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071724"/>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4B95DCE3-90A0-4F80-B17C-D7F3149449EE}"/>
              </a:ext>
            </a:extLst>
          </p:cNvPr>
          <p:cNvPicPr>
            <a:picLocks xmlns:a="http://schemas.openxmlformats.org/drawingml/2006/main" noChangeAspect="1"/>
          </p:cNvPicPr>
          <p:nvPr/>
        </p:nvPicPr>
        <p:blipFill>
          <a:blip xmlns:r="http://schemas.openxmlformats.org/officeDocument/2006/relationships" xmlns:a="http://schemas.openxmlformats.org/drawingml/2006/main" r:embed="R5ab6adc12efe4d25"/>
          <a:srcRect xmlns:a="http://schemas.openxmlformats.org/drawingml/2006/main" l="0" t="27" r="0" b="27"/>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CC07189-AB00-4413-B16E-6897322D8720}"/>
              </a:ext>
            </a:extLst>
          </p:cNvPr>
          <p:cNvSpPr>
            <a:spLocks xmlns:a="http://schemas.openxmlformats.org/drawingml/2006/main" noGrp="1"/>
          </p:cNvSpPr>
          <p:nvPr/>
        </p:nvSpPr>
        <p:spPr>
          <a:xfrm xmlns:a="http://schemas.openxmlformats.org/drawingml/2006/main">
            <a:off x="0" y="0"/>
            <a:ext cx="7953375" cy="8572500"/>
          </a:xfrm>
          <a:prstGeom xmlns:a="http://schemas.openxmlformats.org/drawingml/2006/main" prst="rect">
            <a:avLst/>
          </a:prstGeom>
          <a:gradFill xmlns:a="http://schemas.openxmlformats.org/drawingml/2006/main">
            <a:gsLst>
              <a:gs pos="0">
                <a:srgbClr val="071724">
                  <a:alpha val="96000"/>
                </a:srgbClr>
              </a:gs>
              <a:gs pos="68000">
                <a:srgbClr val="071724">
                  <a:alpha val="91000"/>
                </a:srgbClr>
              </a:gs>
              <a:gs pos="100000">
                <a:srgbClr val="071724">
                  <a:alpha val="0"/>
                </a:srgbClr>
              </a:gs>
            </a:gsLst>
            <a:lin ang="0"/>
          </a:gra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D8E6589-B453-45CD-95D7-1AD304AE21FC}"/>
              </a:ext>
            </a:extLst>
          </p:cNvPr>
          <p:cNvSpPr>
            <a:spLocks xmlns:a="http://schemas.openxmlformats.org/drawingml/2006/main" noGrp="1"/>
          </p:cNvSpPr>
          <p:nvPr/>
        </p:nvSpPr>
        <p:spPr>
          <a:xfrm xmlns:a="http://schemas.openxmlformats.org/drawingml/2006/main">
            <a:off x="0" y="7458075"/>
            <a:ext cx="15240000" cy="1114425"/>
          </a:xfrm>
          <a:prstGeom xmlns:a="http://schemas.openxmlformats.org/drawingml/2006/main" prst="rect">
            <a:avLst/>
          </a:prstGeom>
          <a:gradFill xmlns:a="http://schemas.openxmlformats.org/drawingml/2006/main">
            <a:gsLst>
              <a:gs pos="0">
                <a:srgbClr val="071724">
                  <a:alpha val="0"/>
                </a:srgbClr>
              </a:gs>
              <a:gs pos="100000">
                <a:srgbClr val="071724">
                  <a:alpha val="84000"/>
                </a:srgbClr>
              </a:gs>
            </a:gsLst>
            <a:lin ang="5400000"/>
          </a:gra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A4A5447-F031-4C10-BA7D-25B0DB693CE2}"/>
              </a:ext>
            </a:extLst>
          </p:cNvPr>
          <p:cNvSpPr>
            <a:spLocks xmlns:a="http://schemas.openxmlformats.org/drawingml/2006/main" noGrp="1"/>
          </p:cNvSpPr>
          <p:nvPr/>
        </p:nvSpPr>
        <p:spPr>
          <a:xfrm xmlns:a="http://schemas.openxmlformats.org/drawingml/2006/main">
            <a:off x="14020800" y="457200"/>
            <a:ext cx="419100" cy="419100"/>
          </a:xfrm>
          <a:custGeom xmlns:a="http://schemas.openxmlformats.org/drawingml/2006/main">
            <a:pathLst>
              <a:path w="419100" h="419100">
                <a:moveTo>
                  <a:pt x="100584" y="0"/>
                </a:moveTo>
                <a:lnTo>
                  <a:pt x="322707" y="0"/>
                </a:lnTo>
                <a:lnTo>
                  <a:pt x="419100" y="100584"/>
                </a:lnTo>
                <a:lnTo>
                  <a:pt x="419100" y="322707"/>
                </a:lnTo>
                <a:lnTo>
                  <a:pt x="322707" y="419100"/>
                </a:lnTo>
                <a:lnTo>
                  <a:pt x="100584" y="419100"/>
                </a:lnTo>
                <a:lnTo>
                  <a:pt x="0" y="322707"/>
                </a:lnTo>
                <a:lnTo>
                  <a:pt x="0" y="100584"/>
                </a:lnTo>
                <a:close/>
              </a:path>
            </a:pathLst>
          </a:custGeom>
          <a:noFill xmlns:a="http://schemas.openxmlformats.org/drawingml/2006/main"/>
          <a:ln xmlns:a="http://schemas.openxmlformats.org/drawingml/2006/main" w="23051">
            <a:solidFill>
              <a:srgbClr val="F7F9FC"/>
            </a:solidFill>
          </a:ln>
        </p:spPr>
      </p:sp>
      <p:sp>
        <p:nvSpPr>
          <p:cNvPr id="5" name="">
            <a:extLst xmlns:a="http://schemas.openxmlformats.org/drawingml/2006/main">
              <a:ext uri="{FF2B5EF4-FFF2-40B4-BE49-F238E27FC236}">
                <a16:creationId xmlns:a16="http://schemas.microsoft.com/office/drawing/2014/main" id="{2CA51CCD-67EA-446C-9A8D-B169AC4ED885}"/>
              </a:ext>
            </a:extLst>
          </p:cNvPr>
          <p:cNvSpPr>
            <a:spLocks xmlns:a="http://schemas.openxmlformats.org/drawingml/2006/main" noGrp="1"/>
          </p:cNvSpPr>
          <p:nvPr/>
        </p:nvSpPr>
        <p:spPr>
          <a:xfrm xmlns:a="http://schemas.openxmlformats.org/drawingml/2006/main">
            <a:off x="14121384" y="570357"/>
            <a:ext cx="205359" cy="205359"/>
          </a:xfrm>
          <a:custGeom xmlns:a="http://schemas.openxmlformats.org/drawingml/2006/main">
            <a:pathLst>
              <a:path w="205359" h="205359">
                <a:moveTo>
                  <a:pt x="0" y="205359"/>
                </a:moveTo>
                <a:lnTo>
                  <a:pt x="205359" y="0"/>
                </a:lnTo>
              </a:path>
            </a:pathLst>
          </a:custGeom>
          <a:noFill xmlns:a="http://schemas.openxmlformats.org/drawingml/2006/main"/>
          <a:ln xmlns:a="http://schemas.openxmlformats.org/drawingml/2006/main" w="18860">
            <a:solidFill>
              <a:srgbClr val="F7F9FC"/>
            </a:solidFill>
          </a:ln>
        </p:spPr>
      </p:sp>
      <p:sp>
        <p:nvSpPr>
          <p:cNvPr id="6" name="">
            <a:extLst xmlns:a="http://schemas.openxmlformats.org/drawingml/2006/main">
              <a:ext uri="{FF2B5EF4-FFF2-40B4-BE49-F238E27FC236}">
                <a16:creationId xmlns:a16="http://schemas.microsoft.com/office/drawing/2014/main" id="{D6117610-5934-4BEE-81EC-775A072789C2}"/>
              </a:ext>
            </a:extLst>
          </p:cNvPr>
          <p:cNvSpPr>
            <a:spLocks xmlns:a="http://schemas.openxmlformats.org/drawingml/2006/main" noGrp="1"/>
          </p:cNvSpPr>
          <p:nvPr/>
        </p:nvSpPr>
        <p:spPr>
          <a:xfrm xmlns:a="http://schemas.openxmlformats.org/drawingml/2006/main">
            <a:off x="14137310" y="724586"/>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013FEA4-0740-42E5-8F1D-22C2235A8832}"/>
              </a:ext>
            </a:extLst>
          </p:cNvPr>
          <p:cNvSpPr>
            <a:spLocks xmlns:a="http://schemas.openxmlformats.org/drawingml/2006/main" noGrp="1"/>
          </p:cNvSpPr>
          <p:nvPr/>
        </p:nvSpPr>
        <p:spPr>
          <a:xfrm xmlns:a="http://schemas.openxmlformats.org/drawingml/2006/main">
            <a:off x="14212748" y="649148"/>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54DF679-29FE-41E5-B61D-44A69B733A5A}"/>
              </a:ext>
            </a:extLst>
          </p:cNvPr>
          <p:cNvSpPr>
            <a:spLocks xmlns:a="http://schemas.openxmlformats.org/drawingml/2006/main" noGrp="1"/>
          </p:cNvSpPr>
          <p:nvPr/>
        </p:nvSpPr>
        <p:spPr>
          <a:xfrm xmlns:a="http://schemas.openxmlformats.org/drawingml/2006/main">
            <a:off x="14288186" y="573710"/>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6803272E-69BD-46DC-A018-1163B63EBD3E}"/>
              </a:ext>
            </a:extLst>
          </p:cNvPr>
          <p:cNvSpPr>
            <a:spLocks xmlns:a="http://schemas.openxmlformats.org/drawingml/2006/main" noGrp="1"/>
          </p:cNvSpPr>
          <p:nvPr/>
        </p:nvSpPr>
        <p:spPr>
          <a:xfrm xmlns:a="http://schemas.openxmlformats.org/drawingml/2006/main">
            <a:off x="14314170" y="442532"/>
            <a:ext cx="100584" cy="100584"/>
          </a:xfrm>
          <a:custGeom xmlns:a="http://schemas.openxmlformats.org/drawingml/2006/main">
            <a:pathLst>
              <a:path w="100584" h="100584">
                <a:moveTo>
                  <a:pt x="50292" y="0"/>
                </a:moveTo>
                <a:lnTo>
                  <a:pt x="64960" y="35624"/>
                </a:lnTo>
                <a:lnTo>
                  <a:pt x="100584" y="50292"/>
                </a:lnTo>
                <a:lnTo>
                  <a:pt x="64960" y="64961"/>
                </a:lnTo>
                <a:lnTo>
                  <a:pt x="50292" y="100584"/>
                </a:lnTo>
                <a:lnTo>
                  <a:pt x="35624" y="64961"/>
                </a:lnTo>
                <a:lnTo>
                  <a:pt x="0" y="50292"/>
                </a:lnTo>
                <a:lnTo>
                  <a:pt x="35624" y="35624"/>
                </a:lnTo>
                <a:close/>
              </a:path>
            </a:pathLst>
          </a:custGeom>
          <a:solidFill xmlns:a="http://schemas.openxmlformats.org/drawingml/2006/main">
            <a:srgbClr val="F7F9FC"/>
          </a:solidFill>
          <a:ln xmlns:a="http://schemas.openxmlformats.org/drawingml/2006/main" w="0">
            <a:noFill/>
          </a:ln>
        </p:spPr>
      </p:sp>
      <p:sp>
        <p:nvSpPr>
          <p:cNvPr id="10" name="text-1">
            <a:extLst xmlns:a="http://schemas.openxmlformats.org/drawingml/2006/main">
              <a:ext uri="{FF2B5EF4-FFF2-40B4-BE49-F238E27FC236}">
                <a16:creationId xmlns:a16="http://schemas.microsoft.com/office/drawing/2014/main" id="{17ACFFC9-6A31-4079-88D0-98D6D44B58C0}"/>
              </a:ext>
            </a:extLst>
          </p:cNvPr>
          <p:cNvSpPr>
            <a:spLocks xmlns:a="http://schemas.openxmlformats.org/drawingml/2006/main" noGrp="1"/>
          </p:cNvSpPr>
          <p:nvPr/>
        </p:nvSpPr>
        <p:spPr>
          <a:xfrm xmlns:a="http://schemas.openxmlformats.org/drawingml/2006/main">
            <a:off x="781050" y="504825"/>
            <a:ext cx="11334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1">
                <a:solidFill>
                  <a:srgbClr val="00D3DD"/>
                </a:solidFill>
                <a:latin typeface="Segoe UI"/>
                <a:ea typeface="Segoe UI"/>
                <a:cs typeface="Segoe UI"/>
              </a:defRPr>
            </a:defPPr>
          </a:lstStyle>
          <a:p xmlns:a="http://schemas.openxmlformats.org/drawingml/2006/main">
            <a:pPr>
              <a:defRPr sz="1725" b="1">
                <a:solidFill>
                  <a:srgbClr val="00D3DD"/>
                </a:solidFill>
                <a:latin typeface="Segoe UI"/>
                <a:ea typeface="Segoe UI"/>
                <a:cs typeface="Segoe UI"/>
              </a:defRPr>
            </a:pPr>
            <a:r>
              <a:rPr sz="1725" b="1">
                <a:solidFill>
                  <a:srgbClr val="00D3DD"/>
                </a:solidFill>
                <a:latin typeface="Segoe UI"/>
                <a:ea typeface="Segoe UI"/>
                <a:cs typeface="Segoe UI"/>
              </a:rPr>
              <a:t>MÉCAVAL INDUSTRIES, CHALON</a:t>
            </a:r>
          </a:p>
        </p:txBody>
      </p:sp>
      <p:sp>
        <p:nvSpPr>
          <p:cNvPr id="11" name="slide-heading">
            <a:extLst xmlns:a="http://schemas.openxmlformats.org/drawingml/2006/main">
              <a:ext uri="{FF2B5EF4-FFF2-40B4-BE49-F238E27FC236}">
                <a16:creationId xmlns:a16="http://schemas.microsoft.com/office/drawing/2014/main" id="{D8299C21-0F74-4146-B50F-1ACB49879A49}"/>
              </a:ext>
            </a:extLst>
          </p:cNvPr>
          <p:cNvSpPr>
            <a:spLocks xmlns:a="http://schemas.openxmlformats.org/drawingml/2006/main" noGrp="1"/>
          </p:cNvSpPr>
          <p:nvPr/>
        </p:nvSpPr>
        <p:spPr>
          <a:xfrm xmlns:a="http://schemas.openxmlformats.org/drawingml/2006/main">
            <a:off x="695325" y="1104900"/>
            <a:ext cx="91821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875" b="1">
                <a:solidFill>
                  <a:srgbClr val="F7F9FC"/>
                </a:solidFill>
                <a:latin typeface="Segoe UI"/>
                <a:ea typeface="Segoe UI"/>
                <a:cs typeface="Segoe UI"/>
              </a:defRPr>
            </a:defPPr>
          </a:lstStyle>
          <a:p xmlns:a="http://schemas.openxmlformats.org/drawingml/2006/main">
            <a:pPr>
              <a:defRPr sz="13875" b="1">
                <a:solidFill>
                  <a:srgbClr val="F7F9FC"/>
                </a:solidFill>
                <a:latin typeface="Segoe UI"/>
                <a:ea typeface="Segoe UI"/>
                <a:cs typeface="Segoe UI"/>
              </a:defRPr>
            </a:pPr>
            <a:r>
              <a:rPr sz="13875" b="1">
                <a:solidFill>
                  <a:srgbClr val="F7F9FC"/>
                </a:solidFill>
                <a:latin typeface="Segoe UI"/>
                <a:ea typeface="Segoe UI"/>
                <a:cs typeface="Segoe UI"/>
              </a:rPr>
              <a:t>ORION</a:t>
            </a:r>
          </a:p>
        </p:txBody>
      </p:sp>
      <p:sp>
        <p:nvSpPr>
          <p:cNvPr id="12" name="">
            <a:extLst xmlns:a="http://schemas.openxmlformats.org/drawingml/2006/main">
              <a:ext uri="{FF2B5EF4-FFF2-40B4-BE49-F238E27FC236}">
                <a16:creationId xmlns:a16="http://schemas.microsoft.com/office/drawing/2014/main" id="{91148EAB-A971-4A1B-9088-EA6BCDD8C392}"/>
              </a:ext>
            </a:extLst>
          </p:cNvPr>
          <p:cNvSpPr>
            <a:spLocks xmlns:a="http://schemas.openxmlformats.org/drawingml/2006/main" noGrp="1"/>
          </p:cNvSpPr>
          <p:nvPr/>
        </p:nvSpPr>
        <p:spPr>
          <a:xfrm xmlns:a="http://schemas.openxmlformats.org/drawingml/2006/main">
            <a:off x="781050" y="3267075"/>
            <a:ext cx="885825" cy="66675"/>
          </a:xfrm>
          <a:prstGeom xmlns:a="http://schemas.openxmlformats.org/drawingml/2006/main" prst="rect">
            <a:avLst/>
          </a:prstGeom>
          <a:solidFill xmlns:a="http://schemas.openxmlformats.org/drawingml/2006/main">
            <a:srgbClr val="D81140"/>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57B1DA8-A63E-40A8-BED1-2BDA0B55FB74}"/>
              </a:ext>
            </a:extLst>
          </p:cNvPr>
          <p:cNvSpPr>
            <a:spLocks xmlns:a="http://schemas.openxmlformats.org/drawingml/2006/main" noGrp="1"/>
          </p:cNvSpPr>
          <p:nvPr/>
        </p:nvSpPr>
        <p:spPr>
          <a:xfrm xmlns:a="http://schemas.openxmlformats.org/drawingml/2006/main">
            <a:off x="1885950" y="3295650"/>
            <a:ext cx="3705225" cy="95"/>
          </a:xfrm>
          <a:custGeom xmlns:a="http://schemas.openxmlformats.org/drawingml/2006/main">
            <a:pathLst>
              <a:path w="3705225" h="95">
                <a:moveTo>
                  <a:pt x="0" y="0"/>
                </a:moveTo>
                <a:lnTo>
                  <a:pt x="3705225" y="0"/>
                </a:lnTo>
              </a:path>
            </a:pathLst>
          </a:custGeom>
          <a:noFill xmlns:a="http://schemas.openxmlformats.org/drawingml/2006/main"/>
          <a:ln xmlns:a="http://schemas.openxmlformats.org/drawingml/2006/main" w="9525">
            <a:solidFill>
              <a:srgbClr val="526979"/>
            </a:solidFill>
          </a:ln>
        </p:spPr>
      </p:sp>
      <p:sp>
        <p:nvSpPr>
          <p:cNvPr id="14" name="slide-heading">
            <a:extLst xmlns:a="http://schemas.openxmlformats.org/drawingml/2006/main">
              <a:ext uri="{FF2B5EF4-FFF2-40B4-BE49-F238E27FC236}">
                <a16:creationId xmlns:a16="http://schemas.microsoft.com/office/drawing/2014/main" id="{F2A12B87-E47F-4018-A84F-0BCB6EB1A629}"/>
              </a:ext>
            </a:extLst>
          </p:cNvPr>
          <p:cNvSpPr>
            <a:spLocks xmlns:a="http://schemas.openxmlformats.org/drawingml/2006/main" noGrp="1"/>
          </p:cNvSpPr>
          <p:nvPr/>
        </p:nvSpPr>
        <p:spPr>
          <a:xfrm xmlns:a="http://schemas.openxmlformats.org/drawingml/2006/main">
            <a:off x="762000" y="3695700"/>
            <a:ext cx="64770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525" b="1">
                <a:solidFill>
                  <a:srgbClr val="F7F9FC"/>
                </a:solidFill>
                <a:latin typeface="Segoe UI"/>
                <a:ea typeface="Segoe UI"/>
                <a:cs typeface="Segoe UI"/>
              </a:defRPr>
            </a:defPPr>
          </a:lstStyle>
          <a:p xmlns:a="http://schemas.openxmlformats.org/drawingml/2006/main">
            <a:pPr>
              <a:defRPr sz="3525" b="1">
                <a:solidFill>
                  <a:srgbClr val="F7F9FC"/>
                </a:solidFill>
                <a:latin typeface="Segoe UI"/>
                <a:ea typeface="Segoe UI"/>
                <a:cs typeface="Segoe UI"/>
              </a:defRPr>
            </a:pPr>
            <a:r>
              <a:rPr sz="3525" b="1">
                <a:solidFill>
                  <a:srgbClr val="F7F9FC"/>
                </a:solidFill>
                <a:latin typeface="Segoe UI"/>
                <a:ea typeface="Segoe UI"/>
                <a:cs typeface="Segoe UI"/>
              </a:rPr>
              <a:t>Des pièces pour</a:t>
            </a:r>
          </a:p>
          <a:p xmlns:a="http://schemas.openxmlformats.org/drawingml/2006/main">
            <a:pPr>
              <a:defRPr sz="3525" b="1">
                <a:solidFill>
                  <a:srgbClr val="F7F9FC"/>
                </a:solidFill>
                <a:latin typeface="Segoe UI"/>
                <a:ea typeface="Segoe UI"/>
                <a:cs typeface="Segoe UI"/>
              </a:defRPr>
            </a:pPr>
            <a:r>
              <a:rPr sz="3525" b="1">
                <a:solidFill>
                  <a:srgbClr val="F7F9FC"/>
                </a:solidFill>
                <a:latin typeface="Segoe UI"/>
                <a:ea typeface="Segoe UI"/>
                <a:cs typeface="Segoe UI"/>
              </a:rPr>
              <a:t>les circuits d’eau</a:t>
            </a:r>
          </a:p>
        </p:txBody>
      </p:sp>
      <p:sp>
        <p:nvSpPr>
          <p:cNvPr id="15" name="text-2">
            <a:extLst xmlns:a="http://schemas.openxmlformats.org/drawingml/2006/main">
              <a:ext uri="{FF2B5EF4-FFF2-40B4-BE49-F238E27FC236}">
                <a16:creationId xmlns:a16="http://schemas.microsoft.com/office/drawing/2014/main" id="{7413EFA4-051E-436E-8F93-F872A40FFA4F}"/>
              </a:ext>
            </a:extLst>
          </p:cNvPr>
          <p:cNvSpPr>
            <a:spLocks xmlns:a="http://schemas.openxmlformats.org/drawingml/2006/main" noGrp="1"/>
          </p:cNvSpPr>
          <p:nvPr/>
        </p:nvSpPr>
        <p:spPr>
          <a:xfrm xmlns:a="http://schemas.openxmlformats.org/drawingml/2006/main">
            <a:off x="781050" y="5257800"/>
            <a:ext cx="6257925"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F7F9FC"/>
                </a:solidFill>
                <a:latin typeface="Segoe UI"/>
                <a:ea typeface="Segoe UI"/>
                <a:cs typeface="Segoe UI"/>
              </a:defRPr>
            </a:defPPr>
          </a:lstStyle>
          <a:p xmlns:a="http://schemas.openxmlformats.org/drawingml/2006/main">
            <a:pPr>
              <a:defRPr sz="2400" b="0">
                <a:solidFill>
                  <a:srgbClr val="F7F9FC"/>
                </a:solidFill>
                <a:latin typeface="Segoe UI"/>
                <a:ea typeface="Segoe UI"/>
                <a:cs typeface="Segoe UI"/>
              </a:defRPr>
            </a:pPr>
            <a:r>
              <a:rPr sz="2400" b="0">
                <a:solidFill>
                  <a:srgbClr val="F7F9FC"/>
                </a:solidFill>
                <a:latin typeface="Segoe UI"/>
                <a:ea typeface="Segoe UI"/>
                <a:cs typeface="Segoe UI"/>
              </a:rPr>
              <a:t>Mécaval fabrique des corps de vanne : des enveloppes métalliques pour les vannes des circuits d’eau industriels.</a:t>
            </a:r>
          </a:p>
        </p:txBody>
      </p:sp>
      <p:sp>
        <p:nvSpPr>
          <p:cNvPr id="16" name="text-3">
            <a:extLst xmlns:a="http://schemas.openxmlformats.org/drawingml/2006/main">
              <a:ext uri="{FF2B5EF4-FFF2-40B4-BE49-F238E27FC236}">
                <a16:creationId xmlns:a16="http://schemas.microsoft.com/office/drawing/2014/main" id="{51BD40F2-C004-4D6B-BEB7-D939ABFD9AAF}"/>
              </a:ext>
            </a:extLst>
          </p:cNvPr>
          <p:cNvSpPr>
            <a:spLocks xmlns:a="http://schemas.openxmlformats.org/drawingml/2006/main" noGrp="1"/>
          </p:cNvSpPr>
          <p:nvPr/>
        </p:nvSpPr>
        <p:spPr>
          <a:xfrm xmlns:a="http://schemas.openxmlformats.org/drawingml/2006/main">
            <a:off x="781050" y="6877050"/>
            <a:ext cx="65817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BDCDD8"/>
                </a:solidFill>
                <a:latin typeface="Segoe UI"/>
                <a:ea typeface="Segoe UI"/>
                <a:cs typeface="Segoe UI"/>
              </a:defRPr>
            </a:defPPr>
          </a:lstStyle>
          <a:p xmlns:a="http://schemas.openxmlformats.org/drawingml/2006/main">
            <a:pPr>
              <a:defRPr sz="2100" b="0">
                <a:solidFill>
                  <a:srgbClr val="BDCDD8"/>
                </a:solidFill>
                <a:latin typeface="Segoe UI"/>
                <a:ea typeface="Segoe UI"/>
                <a:cs typeface="Segoe UI"/>
              </a:defRPr>
            </a:pPr>
            <a:r>
              <a:rPr sz="2100" b="0">
                <a:solidFill>
                  <a:srgbClr val="BDCDD8"/>
                </a:solidFill>
                <a:latin typeface="Segoe UI"/>
                <a:ea typeface="Segoe UI"/>
                <a:cs typeface="Segoe UI"/>
              </a:rPr>
              <a:t>Ses clients les intègrent à leurs équipements.</a:t>
            </a:r>
          </a:p>
        </p:txBody>
      </p:sp>
      <p:sp>
        <p:nvSpPr>
          <p:cNvPr id="17" name="text-4">
            <a:extLst xmlns:a="http://schemas.openxmlformats.org/drawingml/2006/main">
              <a:ext uri="{FF2B5EF4-FFF2-40B4-BE49-F238E27FC236}">
                <a16:creationId xmlns:a16="http://schemas.microsoft.com/office/drawing/2014/main" id="{ECE82680-B503-4E5B-BF91-9D50326D49C6}"/>
              </a:ext>
            </a:extLst>
          </p:cNvPr>
          <p:cNvSpPr>
            <a:spLocks xmlns:a="http://schemas.openxmlformats.org/drawingml/2006/main" noGrp="1"/>
          </p:cNvSpPr>
          <p:nvPr/>
        </p:nvSpPr>
        <p:spPr>
          <a:xfrm xmlns:a="http://schemas.openxmlformats.org/drawingml/2006/main">
            <a:off x="781050" y="7543800"/>
            <a:ext cx="10096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1">
                <a:solidFill>
                  <a:srgbClr val="00D3DD"/>
                </a:solidFill>
                <a:latin typeface="Segoe UI"/>
                <a:ea typeface="Segoe UI"/>
                <a:cs typeface="Segoe UI"/>
              </a:defRPr>
            </a:defPPr>
          </a:lstStyle>
          <a:p xmlns:a="http://schemas.openxmlformats.org/drawingml/2006/main">
            <a:pPr>
              <a:defRPr sz="2250" b="1">
                <a:solidFill>
                  <a:srgbClr val="00D3DD"/>
                </a:solidFill>
                <a:latin typeface="Segoe UI"/>
                <a:ea typeface="Segoe UI"/>
                <a:cs typeface="Segoe UI"/>
              </a:defRPr>
            </a:pPr>
            <a:r>
              <a:rPr sz="2250" b="1">
                <a:solidFill>
                  <a:srgbClr val="00D3DD"/>
                </a:solidFill>
                <a:latin typeface="Segoe UI"/>
                <a:ea typeface="Segoe UI"/>
                <a:cs typeface="Segoe UI"/>
              </a:rPr>
              <a:t>Chaque pièce doit passer le contrôle final.</a:t>
            </a:r>
          </a:p>
        </p:txBody>
      </p:sp>
      <p:sp>
        <p:nvSpPr>
          <p:cNvPr id="18" name="text-5">
            <a:extLst xmlns:a="http://schemas.openxmlformats.org/drawingml/2006/main">
              <a:ext uri="{FF2B5EF4-FFF2-40B4-BE49-F238E27FC236}">
                <a16:creationId xmlns:a16="http://schemas.microsoft.com/office/drawing/2014/main" id="{30C6F9CF-B5A5-46FC-A6CC-F3607746EA2F}"/>
              </a:ext>
            </a:extLst>
          </p:cNvPr>
          <p:cNvSpPr>
            <a:spLocks xmlns:a="http://schemas.openxmlformats.org/drawingml/2006/main" noGrp="1"/>
          </p:cNvSpPr>
          <p:nvPr/>
        </p:nvSpPr>
        <p:spPr>
          <a:xfrm xmlns:a="http://schemas.openxmlformats.org/drawingml/2006/main">
            <a:off x="762000" y="8115300"/>
            <a:ext cx="1243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0">
                <a:solidFill>
                  <a:srgbClr val="BDCDD8"/>
                </a:solidFill>
                <a:latin typeface="Segoe UI"/>
                <a:ea typeface="Segoe UI"/>
                <a:cs typeface="Segoe UI"/>
              </a:defRPr>
            </a:defPPr>
          </a:lstStyle>
          <a:p xmlns:a="http://schemas.openxmlformats.org/drawingml/2006/main">
            <a:pPr>
              <a:defRPr sz="1350" b="0">
                <a:solidFill>
                  <a:srgbClr val="BDCDD8"/>
                </a:solidFill>
                <a:latin typeface="Segoe UI"/>
                <a:ea typeface="Segoe UI"/>
                <a:cs typeface="Segoe UI"/>
              </a:defRPr>
            </a:pPr>
            <a:r>
              <a:rPr sz="1350" b="0">
                <a:solidFill>
                  <a:srgbClr val="BDCDD8"/>
                </a:solidFill>
                <a:latin typeface="Segoe UI"/>
                <a:ea typeface="Segoe UI"/>
                <a:cs typeface="Segoe UI"/>
              </a:rPr>
              <a:t>Une enquête industrielle avec Écho. Scénario de démonstration.</a:t>
            </a:r>
          </a:p>
        </p:txBody>
      </p:sp>
      <p:sp>
        <p:nvSpPr>
          <p:cNvPr id="19" name="text-6">
            <a:extLst xmlns:a="http://schemas.openxmlformats.org/drawingml/2006/main">
              <a:ext uri="{FF2B5EF4-FFF2-40B4-BE49-F238E27FC236}">
                <a16:creationId xmlns:a16="http://schemas.microsoft.com/office/drawing/2014/main" id="{8F2B7216-03B8-4D41-83C1-F411E60B5FD4}"/>
              </a:ext>
            </a:extLst>
          </p:cNvPr>
          <p:cNvSpPr>
            <a:spLocks xmlns:a="http://schemas.openxmlformats.org/drawingml/2006/main" noGrp="1"/>
          </p:cNvSpPr>
          <p:nvPr/>
        </p:nvSpPr>
        <p:spPr>
          <a:xfrm xmlns:a="http://schemas.openxmlformats.org/drawingml/2006/main">
            <a:off x="13592175" y="8105775"/>
            <a:ext cx="100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1">
                <a:solidFill>
                  <a:srgbClr val="BDCDD8"/>
                </a:solidFill>
                <a:latin typeface="Segoe UI"/>
                <a:ea typeface="Segoe UI"/>
                <a:cs typeface="Segoe UI"/>
              </a:defRPr>
            </a:defPPr>
          </a:lstStyle>
          <a:p xmlns:a="http://schemas.openxmlformats.org/drawingml/2006/main">
            <a:pPr>
              <a:defRPr sz="1350" b="1">
                <a:solidFill>
                  <a:srgbClr val="BDCDD8"/>
                </a:solidFill>
                <a:latin typeface="Segoe UI"/>
                <a:ea typeface="Segoe UI"/>
                <a:cs typeface="Segoe UI"/>
              </a:defRPr>
            </a:pPr>
            <a:r>
              <a:rPr sz="1350" b="1">
                <a:solidFill>
                  <a:srgbClr val="BDCDD8"/>
                </a:solidFill>
                <a:latin typeface="Segoe UI"/>
                <a:ea typeface="Segoe UI"/>
                <a:cs typeface="Segoe UI"/>
              </a:rPr>
              <a:t>01 / 07</a:t>
            </a:r>
          </a:p>
        </p:txBody>
      </p:sp>
    </p:spTree>
    <p:extLst>
      <p:ext uri="{BB962C8B-B14F-4D97-AF65-F5344CB8AC3E}">
        <p14:creationId xmlns:p14="http://schemas.microsoft.com/office/powerpoint/2010/main" val="1621195319"/>
      </p:ext>
    </p:extLst>
  </p:cSld>
</p:sld>
</file>

<file path=ppt/slides/slide2.xml><?xml version="1.0" encoding="utf-8"?>
<p:sld xmlns:p="http://schemas.openxmlformats.org/presentationml/2006/main">
  <p:cSld>
    <p:bg>
      <p:bgPr>
        <a:solidFill xmlns:a="http://schemas.openxmlformats.org/drawingml/2006/main">
          <a:srgbClr val="071724"/>
        </a:solidFill>
      </p:bgPr>
    </p:bg>
    <p:spTree>
      <p:nvGrpSpPr>
        <p:cNvPr id="1" name=""/>
        <p:cNvGrpSpPr/>
        <p:nvPr/>
      </p:nvGrpSpPr>
      <p:grpSpPr>
        <a:xfrm xmlns:a="http://schemas.openxmlformats.org/drawingml/2006/main"/>
      </p:grpSpPr>
      <p:pic>
        <p:nvPicPr>
          <p:cNvPr id="24" name="">
            <a:extLst xmlns:a="http://schemas.openxmlformats.org/drawingml/2006/main">
              <a:ext uri="{FF2B5EF4-FFF2-40B4-BE49-F238E27FC236}">
                <a16:creationId xmlns:a16="http://schemas.microsoft.com/office/drawing/2014/main" id="{389A8A2B-EEFC-4FC5-B4A2-4F5DDB818503}"/>
              </a:ext>
            </a:extLst>
          </p:cNvPr>
          <p:cNvPicPr>
            <a:picLocks xmlns:a="http://schemas.openxmlformats.org/drawingml/2006/main" noChangeAspect="1"/>
          </p:cNvPicPr>
          <p:nvPr/>
        </p:nvPicPr>
        <p:blipFill>
          <a:blip xmlns:r="http://schemas.openxmlformats.org/officeDocument/2006/relationships" xmlns:a="http://schemas.openxmlformats.org/drawingml/2006/main" r:embed="R61b4c07ddf684595"/>
          <a:srcRect xmlns:a="http://schemas.openxmlformats.org/drawingml/2006/main" l="0" t="27" r="0" b="27"/>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EAD30AC-B546-43FD-8D71-AFCD5009223F}"/>
              </a:ext>
            </a:extLst>
          </p:cNvPr>
          <p:cNvSpPr>
            <a:spLocks xmlns:a="http://schemas.openxmlformats.org/drawingml/2006/main" noGrp="1"/>
          </p:cNvSpPr>
          <p:nvPr/>
        </p:nvSpPr>
        <p:spPr>
          <a:xfrm xmlns:a="http://schemas.openxmlformats.org/drawingml/2006/main">
            <a:off x="0" y="0"/>
            <a:ext cx="7829550" cy="8572500"/>
          </a:xfrm>
          <a:custGeom xmlns:a="http://schemas.openxmlformats.org/drawingml/2006/main">
            <a:pathLst>
              <a:path w="7829550" h="8572500">
                <a:moveTo>
                  <a:pt x="0" y="0"/>
                </a:moveTo>
                <a:lnTo>
                  <a:pt x="7829550" y="0"/>
                </a:lnTo>
                <a:lnTo>
                  <a:pt x="6657975" y="8572500"/>
                </a:lnTo>
                <a:lnTo>
                  <a:pt x="0" y="8572500"/>
                </a:lnTo>
                <a:close/>
              </a:path>
            </a:pathLst>
          </a:custGeom>
          <a:solidFill xmlns:a="http://schemas.openxmlformats.org/drawingml/2006/main">
            <a:srgbClr val="071724">
              <a:alpha val="94000"/>
            </a:srgbClr>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C9FB46DB-9A98-4621-88EE-F73F8C44060A}"/>
              </a:ext>
            </a:extLst>
          </p:cNvPr>
          <p:cNvSpPr>
            <a:spLocks xmlns:a="http://schemas.openxmlformats.org/drawingml/2006/main" noGrp="1"/>
          </p:cNvSpPr>
          <p:nvPr/>
        </p:nvSpPr>
        <p:spPr>
          <a:xfrm xmlns:a="http://schemas.openxmlformats.org/drawingml/2006/main">
            <a:off x="6610350" y="0"/>
            <a:ext cx="1171575" cy="8572500"/>
          </a:xfrm>
          <a:custGeom xmlns:a="http://schemas.openxmlformats.org/drawingml/2006/main">
            <a:pathLst>
              <a:path w="1171575" h="8572500">
                <a:moveTo>
                  <a:pt x="1171575" y="0"/>
                </a:moveTo>
                <a:lnTo>
                  <a:pt x="0" y="8572500"/>
                </a:lnTo>
              </a:path>
            </a:pathLst>
          </a:custGeom>
          <a:noFill xmlns:a="http://schemas.openxmlformats.org/drawingml/2006/main"/>
          <a:ln xmlns:a="http://schemas.openxmlformats.org/drawingml/2006/main" w="19050">
            <a:solidFill>
              <a:srgbClr val="00D3DD">
                <a:alpha val="25000"/>
              </a:srgbClr>
            </a:solidFill>
          </a:ln>
        </p:spPr>
      </p:sp>
      <p:sp>
        <p:nvSpPr>
          <p:cNvPr id="4" name="">
            <a:extLst xmlns:a="http://schemas.openxmlformats.org/drawingml/2006/main">
              <a:ext uri="{FF2B5EF4-FFF2-40B4-BE49-F238E27FC236}">
                <a16:creationId xmlns:a16="http://schemas.microsoft.com/office/drawing/2014/main" id="{D5B19944-6D60-49D1-B56A-C9C09F553FA2}"/>
              </a:ext>
            </a:extLst>
          </p:cNvPr>
          <p:cNvSpPr>
            <a:spLocks xmlns:a="http://schemas.openxmlformats.org/drawingml/2006/main" noGrp="1"/>
          </p:cNvSpPr>
          <p:nvPr/>
        </p:nvSpPr>
        <p:spPr>
          <a:xfrm xmlns:a="http://schemas.openxmlformats.org/drawingml/2006/main">
            <a:off x="0" y="7648575"/>
            <a:ext cx="15240000" cy="923925"/>
          </a:xfrm>
          <a:prstGeom xmlns:a="http://schemas.openxmlformats.org/drawingml/2006/main" prst="rect">
            <a:avLst/>
          </a:prstGeom>
          <a:gradFill xmlns:a="http://schemas.openxmlformats.org/drawingml/2006/main">
            <a:gsLst>
              <a:gs pos="0">
                <a:srgbClr val="071724">
                  <a:alpha val="0"/>
                </a:srgbClr>
              </a:gs>
              <a:gs pos="100000">
                <a:srgbClr val="071724">
                  <a:alpha val="78000"/>
                </a:srgbClr>
              </a:gs>
            </a:gsLst>
            <a:lin ang="5400000"/>
          </a:gra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006CB4F-CD15-47A1-8AF7-C98C37C1225A}"/>
              </a:ext>
            </a:extLst>
          </p:cNvPr>
          <p:cNvSpPr>
            <a:spLocks xmlns:a="http://schemas.openxmlformats.org/drawingml/2006/main" noGrp="1"/>
          </p:cNvSpPr>
          <p:nvPr/>
        </p:nvSpPr>
        <p:spPr>
          <a:xfrm xmlns:a="http://schemas.openxmlformats.org/drawingml/2006/main">
            <a:off x="14020800" y="457200"/>
            <a:ext cx="419100" cy="419100"/>
          </a:xfrm>
          <a:custGeom xmlns:a="http://schemas.openxmlformats.org/drawingml/2006/main">
            <a:pathLst>
              <a:path w="419100" h="419100">
                <a:moveTo>
                  <a:pt x="100584" y="0"/>
                </a:moveTo>
                <a:lnTo>
                  <a:pt x="322707" y="0"/>
                </a:lnTo>
                <a:lnTo>
                  <a:pt x="419100" y="100584"/>
                </a:lnTo>
                <a:lnTo>
                  <a:pt x="419100" y="322707"/>
                </a:lnTo>
                <a:lnTo>
                  <a:pt x="322707" y="419100"/>
                </a:lnTo>
                <a:lnTo>
                  <a:pt x="100584" y="419100"/>
                </a:lnTo>
                <a:lnTo>
                  <a:pt x="0" y="322707"/>
                </a:lnTo>
                <a:lnTo>
                  <a:pt x="0" y="100584"/>
                </a:lnTo>
                <a:close/>
              </a:path>
            </a:pathLst>
          </a:custGeom>
          <a:noFill xmlns:a="http://schemas.openxmlformats.org/drawingml/2006/main"/>
          <a:ln xmlns:a="http://schemas.openxmlformats.org/drawingml/2006/main" w="23051">
            <a:solidFill>
              <a:srgbClr val="F7F9FC"/>
            </a:solidFill>
          </a:ln>
        </p:spPr>
      </p:sp>
      <p:sp>
        <p:nvSpPr>
          <p:cNvPr id="6" name="">
            <a:extLst xmlns:a="http://schemas.openxmlformats.org/drawingml/2006/main">
              <a:ext uri="{FF2B5EF4-FFF2-40B4-BE49-F238E27FC236}">
                <a16:creationId xmlns:a16="http://schemas.microsoft.com/office/drawing/2014/main" id="{59915636-A667-4EAE-81F7-1E9821D07646}"/>
              </a:ext>
            </a:extLst>
          </p:cNvPr>
          <p:cNvSpPr>
            <a:spLocks xmlns:a="http://schemas.openxmlformats.org/drawingml/2006/main" noGrp="1"/>
          </p:cNvSpPr>
          <p:nvPr/>
        </p:nvSpPr>
        <p:spPr>
          <a:xfrm xmlns:a="http://schemas.openxmlformats.org/drawingml/2006/main">
            <a:off x="14121384" y="570357"/>
            <a:ext cx="205359" cy="205359"/>
          </a:xfrm>
          <a:custGeom xmlns:a="http://schemas.openxmlformats.org/drawingml/2006/main">
            <a:pathLst>
              <a:path w="205359" h="205359">
                <a:moveTo>
                  <a:pt x="0" y="205359"/>
                </a:moveTo>
                <a:lnTo>
                  <a:pt x="205359" y="0"/>
                </a:lnTo>
              </a:path>
            </a:pathLst>
          </a:custGeom>
          <a:noFill xmlns:a="http://schemas.openxmlformats.org/drawingml/2006/main"/>
          <a:ln xmlns:a="http://schemas.openxmlformats.org/drawingml/2006/main" w="18860">
            <a:solidFill>
              <a:srgbClr val="F7F9FC"/>
            </a:solidFill>
          </a:ln>
        </p:spPr>
      </p:sp>
      <p:sp>
        <p:nvSpPr>
          <p:cNvPr id="7" name="">
            <a:extLst xmlns:a="http://schemas.openxmlformats.org/drawingml/2006/main">
              <a:ext uri="{FF2B5EF4-FFF2-40B4-BE49-F238E27FC236}">
                <a16:creationId xmlns:a16="http://schemas.microsoft.com/office/drawing/2014/main" id="{58C1D5DB-3D18-4E22-B4E4-4D84B62F7B97}"/>
              </a:ext>
            </a:extLst>
          </p:cNvPr>
          <p:cNvSpPr>
            <a:spLocks xmlns:a="http://schemas.openxmlformats.org/drawingml/2006/main" noGrp="1"/>
          </p:cNvSpPr>
          <p:nvPr/>
        </p:nvSpPr>
        <p:spPr>
          <a:xfrm xmlns:a="http://schemas.openxmlformats.org/drawingml/2006/main">
            <a:off x="14137310" y="724586"/>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F62EF3F6-9F43-4E53-8168-B39DF6B5B910}"/>
              </a:ext>
            </a:extLst>
          </p:cNvPr>
          <p:cNvSpPr>
            <a:spLocks xmlns:a="http://schemas.openxmlformats.org/drawingml/2006/main" noGrp="1"/>
          </p:cNvSpPr>
          <p:nvPr/>
        </p:nvSpPr>
        <p:spPr>
          <a:xfrm xmlns:a="http://schemas.openxmlformats.org/drawingml/2006/main">
            <a:off x="14212748" y="649148"/>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B61D159-57F0-49E0-BA8D-97B254C06281}"/>
              </a:ext>
            </a:extLst>
          </p:cNvPr>
          <p:cNvSpPr>
            <a:spLocks xmlns:a="http://schemas.openxmlformats.org/drawingml/2006/main" noGrp="1"/>
          </p:cNvSpPr>
          <p:nvPr/>
        </p:nvSpPr>
        <p:spPr>
          <a:xfrm xmlns:a="http://schemas.openxmlformats.org/drawingml/2006/main">
            <a:off x="14288186" y="573710"/>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D181FE5-3131-446E-8923-AB4A7DE43896}"/>
              </a:ext>
            </a:extLst>
          </p:cNvPr>
          <p:cNvSpPr>
            <a:spLocks xmlns:a="http://schemas.openxmlformats.org/drawingml/2006/main" noGrp="1"/>
          </p:cNvSpPr>
          <p:nvPr/>
        </p:nvSpPr>
        <p:spPr>
          <a:xfrm xmlns:a="http://schemas.openxmlformats.org/drawingml/2006/main">
            <a:off x="14314170" y="442532"/>
            <a:ext cx="100584" cy="100584"/>
          </a:xfrm>
          <a:custGeom xmlns:a="http://schemas.openxmlformats.org/drawingml/2006/main">
            <a:pathLst>
              <a:path w="100584" h="100584">
                <a:moveTo>
                  <a:pt x="50292" y="0"/>
                </a:moveTo>
                <a:lnTo>
                  <a:pt x="64960" y="35624"/>
                </a:lnTo>
                <a:lnTo>
                  <a:pt x="100584" y="50292"/>
                </a:lnTo>
                <a:lnTo>
                  <a:pt x="64960" y="64961"/>
                </a:lnTo>
                <a:lnTo>
                  <a:pt x="50292" y="100584"/>
                </a:lnTo>
                <a:lnTo>
                  <a:pt x="35624" y="64961"/>
                </a:lnTo>
                <a:lnTo>
                  <a:pt x="0" y="50292"/>
                </a:lnTo>
                <a:lnTo>
                  <a:pt x="35624" y="35624"/>
                </a:lnTo>
                <a:close/>
              </a:path>
            </a:pathLst>
          </a:custGeom>
          <a:solidFill xmlns:a="http://schemas.openxmlformats.org/drawingml/2006/main">
            <a:srgbClr val="F7F9FC"/>
          </a:solidFill>
          <a:ln xmlns:a="http://schemas.openxmlformats.org/drawingml/2006/main" w="0">
            <a:noFill/>
          </a:ln>
        </p:spPr>
      </p:sp>
      <p:sp>
        <p:nvSpPr>
          <p:cNvPr id="11" name="text-7">
            <a:extLst xmlns:a="http://schemas.openxmlformats.org/drawingml/2006/main">
              <a:ext uri="{FF2B5EF4-FFF2-40B4-BE49-F238E27FC236}">
                <a16:creationId xmlns:a16="http://schemas.microsoft.com/office/drawing/2014/main" id="{EC5B9EFB-5E18-49E4-B2B7-319D91F2D803}"/>
              </a:ext>
            </a:extLst>
          </p:cNvPr>
          <p:cNvSpPr>
            <a:spLocks xmlns:a="http://schemas.openxmlformats.org/drawingml/2006/main" noGrp="1"/>
          </p:cNvSpPr>
          <p:nvPr/>
        </p:nvSpPr>
        <p:spPr>
          <a:xfrm xmlns:a="http://schemas.openxmlformats.org/drawingml/2006/main">
            <a:off x="781050" y="504825"/>
            <a:ext cx="11334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1">
                <a:solidFill>
                  <a:srgbClr val="00D3DD"/>
                </a:solidFill>
                <a:latin typeface="Segoe UI"/>
                <a:ea typeface="Segoe UI"/>
                <a:cs typeface="Segoe UI"/>
              </a:defRPr>
            </a:defPPr>
          </a:lstStyle>
          <a:p xmlns:a="http://schemas.openxmlformats.org/drawingml/2006/main">
            <a:pPr>
              <a:defRPr sz="1725" b="1">
                <a:solidFill>
                  <a:srgbClr val="00D3DD"/>
                </a:solidFill>
                <a:latin typeface="Segoe UI"/>
                <a:ea typeface="Segoe UI"/>
                <a:cs typeface="Segoe UI"/>
              </a:defRPr>
            </a:pPr>
            <a:r>
              <a:rPr sz="1725" b="1">
                <a:solidFill>
                  <a:srgbClr val="00D3DD"/>
                </a:solidFill>
                <a:latin typeface="Segoe UI"/>
                <a:ea typeface="Segoe UI"/>
                <a:cs typeface="Segoe UI"/>
              </a:rPr>
              <a:t>L’AMBITION INDUSTRIELLE</a:t>
            </a:r>
          </a:p>
        </p:txBody>
      </p:sp>
      <p:sp>
        <p:nvSpPr>
          <p:cNvPr id="12" name="slide-heading">
            <a:extLst xmlns:a="http://schemas.openxmlformats.org/drawingml/2006/main">
              <a:ext uri="{FF2B5EF4-FFF2-40B4-BE49-F238E27FC236}">
                <a16:creationId xmlns:a16="http://schemas.microsoft.com/office/drawing/2014/main" id="{D337DA11-19BE-4856-BD37-E077D79C43EB}"/>
              </a:ext>
            </a:extLst>
          </p:cNvPr>
          <p:cNvSpPr>
            <a:spLocks xmlns:a="http://schemas.openxmlformats.org/drawingml/2006/main" noGrp="1"/>
          </p:cNvSpPr>
          <p:nvPr/>
        </p:nvSpPr>
        <p:spPr>
          <a:xfrm xmlns:a="http://schemas.openxmlformats.org/drawingml/2006/main">
            <a:off x="752475" y="1247775"/>
            <a:ext cx="7048500"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575" b="1">
                <a:solidFill>
                  <a:srgbClr val="F7F9FC"/>
                </a:solidFill>
                <a:latin typeface="Segoe UI"/>
                <a:ea typeface="Segoe UI"/>
                <a:cs typeface="Segoe UI"/>
              </a:defRPr>
            </a:defPPr>
          </a:lstStyle>
          <a:p xmlns:a="http://schemas.openxmlformats.org/drawingml/2006/main">
            <a:pPr>
              <a:defRPr sz="4575" b="1">
                <a:solidFill>
                  <a:srgbClr val="F7F9FC"/>
                </a:solidFill>
                <a:latin typeface="Segoe UI"/>
                <a:ea typeface="Segoe UI"/>
                <a:cs typeface="Segoe UI"/>
              </a:defRPr>
            </a:pPr>
            <a:r>
              <a:rPr sz="4575" b="1">
                <a:solidFill>
                  <a:srgbClr val="F7F9FC"/>
                </a:solidFill>
                <a:latin typeface="Segoe UI"/>
                <a:ea typeface="Segoe UI"/>
                <a:cs typeface="Segoe UI"/>
              </a:rPr>
              <a:t>Automatiser</a:t>
            </a:r>
          </a:p>
          <a:p xmlns:a="http://schemas.openxmlformats.org/drawingml/2006/main">
            <a:pPr>
              <a:defRPr sz="4575" b="1">
                <a:solidFill>
                  <a:srgbClr val="F7F9FC"/>
                </a:solidFill>
                <a:latin typeface="Segoe UI"/>
                <a:ea typeface="Segoe UI"/>
                <a:cs typeface="Segoe UI"/>
              </a:defRPr>
            </a:pPr>
            <a:r>
              <a:rPr sz="4575" b="1">
                <a:solidFill>
                  <a:srgbClr val="F7F9FC"/>
                </a:solidFill>
                <a:latin typeface="Segoe UI"/>
                <a:ea typeface="Segoe UI"/>
                <a:cs typeface="Segoe UI"/>
              </a:rPr>
              <a:t>le contrôle final</a:t>
            </a:r>
          </a:p>
        </p:txBody>
      </p:sp>
      <p:sp>
        <p:nvSpPr>
          <p:cNvPr id="13" name="text-8">
            <a:extLst xmlns:a="http://schemas.openxmlformats.org/drawingml/2006/main">
              <a:ext uri="{FF2B5EF4-FFF2-40B4-BE49-F238E27FC236}">
                <a16:creationId xmlns:a16="http://schemas.microsoft.com/office/drawing/2014/main" id="{7429C4D8-3727-4903-B4A8-B054D210CC47}"/>
              </a:ext>
            </a:extLst>
          </p:cNvPr>
          <p:cNvSpPr>
            <a:spLocks xmlns:a="http://schemas.openxmlformats.org/drawingml/2006/main" noGrp="1"/>
          </p:cNvSpPr>
          <p:nvPr/>
        </p:nvSpPr>
        <p:spPr>
          <a:xfrm xmlns:a="http://schemas.openxmlformats.org/drawingml/2006/main">
            <a:off x="723900" y="3219450"/>
            <a:ext cx="2238375" cy="1685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0575" b="1">
                <a:solidFill>
                  <a:srgbClr val="C8D4DD"/>
                </a:solidFill>
                <a:latin typeface="Segoe UI"/>
                <a:ea typeface="Segoe UI"/>
                <a:cs typeface="Segoe UI"/>
              </a:defRPr>
            </a:defPPr>
          </a:lstStyle>
          <a:p xmlns:a="http://schemas.openxmlformats.org/drawingml/2006/main">
            <a:pPr>
              <a:defRPr sz="10575" b="1">
                <a:solidFill>
                  <a:srgbClr val="C8D4DD"/>
                </a:solidFill>
                <a:latin typeface="Segoe UI"/>
                <a:ea typeface="Segoe UI"/>
                <a:cs typeface="Segoe UI"/>
              </a:defRPr>
            </a:pPr>
            <a:r>
              <a:rPr sz="10575" b="1">
                <a:solidFill>
                  <a:srgbClr val="C8D4DD"/>
                </a:solidFill>
                <a:latin typeface="Segoe UI"/>
                <a:ea typeface="Segoe UI"/>
                <a:cs typeface="Segoe UI"/>
              </a:rPr>
              <a:t>42</a:t>
            </a:r>
          </a:p>
        </p:txBody>
      </p:sp>
      <p:sp>
        <p:nvSpPr>
          <p:cNvPr id="14" name="text-9">
            <a:extLst xmlns:a="http://schemas.openxmlformats.org/drawingml/2006/main">
              <a:ext uri="{FF2B5EF4-FFF2-40B4-BE49-F238E27FC236}">
                <a16:creationId xmlns:a16="http://schemas.microsoft.com/office/drawing/2014/main" id="{91A7F673-E4E9-48C3-9F20-D5AF2D213634}"/>
              </a:ext>
            </a:extLst>
          </p:cNvPr>
          <p:cNvSpPr>
            <a:spLocks xmlns:a="http://schemas.openxmlformats.org/drawingml/2006/main" noGrp="1"/>
          </p:cNvSpPr>
          <p:nvPr/>
        </p:nvSpPr>
        <p:spPr>
          <a:xfrm xmlns:a="http://schemas.openxmlformats.org/drawingml/2006/main">
            <a:off x="4086225" y="3219450"/>
            <a:ext cx="2609850" cy="1685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0575" b="1">
                <a:solidFill>
                  <a:srgbClr val="00D3DD"/>
                </a:solidFill>
                <a:latin typeface="Segoe UI"/>
                <a:ea typeface="Segoe UI"/>
                <a:cs typeface="Segoe UI"/>
              </a:defRPr>
            </a:defPPr>
          </a:lstStyle>
          <a:p xmlns:a="http://schemas.openxmlformats.org/drawingml/2006/main">
            <a:pPr>
              <a:defRPr sz="10575" b="1">
                <a:solidFill>
                  <a:srgbClr val="00D3DD"/>
                </a:solidFill>
                <a:latin typeface="Segoe UI"/>
                <a:ea typeface="Segoe UI"/>
                <a:cs typeface="Segoe UI"/>
              </a:defRPr>
            </a:pPr>
            <a:r>
              <a:rPr sz="10575" b="1">
                <a:solidFill>
                  <a:srgbClr val="00D3DD"/>
                </a:solidFill>
                <a:latin typeface="Segoe UI"/>
                <a:ea typeface="Segoe UI"/>
                <a:cs typeface="Segoe UI"/>
              </a:rPr>
              <a:t>60</a:t>
            </a:r>
          </a:p>
        </p:txBody>
      </p:sp>
      <p:sp>
        <p:nvSpPr>
          <p:cNvPr id="15" name="">
            <a:extLst xmlns:a="http://schemas.openxmlformats.org/drawingml/2006/main">
              <a:ext uri="{FF2B5EF4-FFF2-40B4-BE49-F238E27FC236}">
                <a16:creationId xmlns:a16="http://schemas.microsoft.com/office/drawing/2014/main" id="{63D35869-4B91-415C-A769-A895DA7A22CF}"/>
              </a:ext>
            </a:extLst>
          </p:cNvPr>
          <p:cNvSpPr>
            <a:spLocks xmlns:a="http://schemas.openxmlformats.org/drawingml/2006/main" noGrp="1"/>
          </p:cNvSpPr>
          <p:nvPr/>
        </p:nvSpPr>
        <p:spPr>
          <a:xfrm xmlns:a="http://schemas.openxmlformats.org/drawingml/2006/main">
            <a:off x="2952750" y="4038600"/>
            <a:ext cx="733425" cy="95"/>
          </a:xfrm>
          <a:custGeom xmlns:a="http://schemas.openxmlformats.org/drawingml/2006/main">
            <a:pathLst>
              <a:path w="733425" h="95">
                <a:moveTo>
                  <a:pt x="0" y="0"/>
                </a:moveTo>
                <a:lnTo>
                  <a:pt x="733425" y="0"/>
                </a:lnTo>
              </a:path>
            </a:pathLst>
          </a:custGeom>
          <a:noFill xmlns:a="http://schemas.openxmlformats.org/drawingml/2006/main"/>
          <a:ln xmlns:a="http://schemas.openxmlformats.org/drawingml/2006/main" w="28575">
            <a:solidFill>
              <a:srgbClr val="F7F9FC"/>
            </a:solidFill>
          </a:ln>
        </p:spPr>
      </p:sp>
      <p:sp>
        <p:nvSpPr>
          <p:cNvPr id="16" name="">
            <a:extLst xmlns:a="http://schemas.openxmlformats.org/drawingml/2006/main">
              <a:ext uri="{FF2B5EF4-FFF2-40B4-BE49-F238E27FC236}">
                <a16:creationId xmlns:a16="http://schemas.microsoft.com/office/drawing/2014/main" id="{532B8436-8786-4C15-894D-B76C5371F6E1}"/>
              </a:ext>
            </a:extLst>
          </p:cNvPr>
          <p:cNvSpPr>
            <a:spLocks xmlns:a="http://schemas.openxmlformats.org/drawingml/2006/main" noGrp="1"/>
          </p:cNvSpPr>
          <p:nvPr/>
        </p:nvSpPr>
        <p:spPr>
          <a:xfrm xmlns:a="http://schemas.openxmlformats.org/drawingml/2006/main">
            <a:off x="3686175" y="3933825"/>
            <a:ext cx="152400" cy="209550"/>
          </a:xfrm>
          <a:custGeom xmlns:a="http://schemas.openxmlformats.org/drawingml/2006/main">
            <a:pathLst>
              <a:path w="152400" h="209550">
                <a:moveTo>
                  <a:pt x="0" y="0"/>
                </a:moveTo>
                <a:lnTo>
                  <a:pt x="152400" y="104775"/>
                </a:lnTo>
                <a:lnTo>
                  <a:pt x="0" y="209550"/>
                </a:lnTo>
                <a:close/>
              </a:path>
            </a:pathLst>
          </a:custGeom>
          <a:solidFill xmlns:a="http://schemas.openxmlformats.org/drawingml/2006/main">
            <a:srgbClr val="F7F9FC"/>
          </a:solidFill>
          <a:ln xmlns:a="http://schemas.openxmlformats.org/drawingml/2006/main" w="0">
            <a:noFill/>
          </a:ln>
        </p:spPr>
      </p:sp>
      <p:sp>
        <p:nvSpPr>
          <p:cNvPr id="17" name="text-10">
            <a:extLst xmlns:a="http://schemas.openxmlformats.org/drawingml/2006/main">
              <a:ext uri="{FF2B5EF4-FFF2-40B4-BE49-F238E27FC236}">
                <a16:creationId xmlns:a16="http://schemas.microsoft.com/office/drawing/2014/main" id="{9D8E587D-13C1-4BA6-A0BE-A669192CF676}"/>
              </a:ext>
            </a:extLst>
          </p:cNvPr>
          <p:cNvSpPr>
            <a:spLocks xmlns:a="http://schemas.openxmlformats.org/drawingml/2006/main" noGrp="1"/>
          </p:cNvSpPr>
          <p:nvPr/>
        </p:nvSpPr>
        <p:spPr>
          <a:xfrm xmlns:a="http://schemas.openxmlformats.org/drawingml/2006/main">
            <a:off x="790575" y="5010150"/>
            <a:ext cx="24669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1">
                <a:solidFill>
                  <a:srgbClr val="BDCDD8"/>
                </a:solidFill>
                <a:latin typeface="Segoe UI"/>
                <a:ea typeface="Segoe UI"/>
                <a:cs typeface="Segoe UI"/>
              </a:defRPr>
            </a:defPPr>
          </a:lstStyle>
          <a:p xmlns:a="http://schemas.openxmlformats.org/drawingml/2006/main">
            <a:pPr>
              <a:defRPr sz="1800" b="1">
                <a:solidFill>
                  <a:srgbClr val="BDCDD8"/>
                </a:solidFill>
                <a:latin typeface="Segoe UI"/>
                <a:ea typeface="Segoe UI"/>
                <a:cs typeface="Segoe UI"/>
              </a:defRPr>
            </a:pPr>
            <a:r>
              <a:rPr sz="1800" b="1">
                <a:solidFill>
                  <a:srgbClr val="BDCDD8"/>
                </a:solidFill>
                <a:latin typeface="Segoe UI"/>
                <a:ea typeface="Segoe UI"/>
                <a:cs typeface="Segoe UI"/>
              </a:rPr>
              <a:t>DÉPART</a:t>
            </a:r>
          </a:p>
        </p:txBody>
      </p:sp>
      <p:sp>
        <p:nvSpPr>
          <p:cNvPr id="18" name="text-11">
            <a:extLst xmlns:a="http://schemas.openxmlformats.org/drawingml/2006/main">
              <a:ext uri="{FF2B5EF4-FFF2-40B4-BE49-F238E27FC236}">
                <a16:creationId xmlns:a16="http://schemas.microsoft.com/office/drawing/2014/main" id="{F579825A-43C5-4B4A-B7A6-161B27B4585F}"/>
              </a:ext>
            </a:extLst>
          </p:cNvPr>
          <p:cNvSpPr>
            <a:spLocks xmlns:a="http://schemas.openxmlformats.org/drawingml/2006/main" noGrp="1"/>
          </p:cNvSpPr>
          <p:nvPr/>
        </p:nvSpPr>
        <p:spPr>
          <a:xfrm xmlns:a="http://schemas.openxmlformats.org/drawingml/2006/main">
            <a:off x="4219575" y="5010150"/>
            <a:ext cx="26098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1">
                <a:solidFill>
                  <a:srgbClr val="00D3DD"/>
                </a:solidFill>
                <a:latin typeface="Segoe UI"/>
                <a:ea typeface="Segoe UI"/>
                <a:cs typeface="Segoe UI"/>
              </a:defRPr>
            </a:defPPr>
          </a:lstStyle>
          <a:p xmlns:a="http://schemas.openxmlformats.org/drawingml/2006/main">
            <a:pPr>
              <a:defRPr sz="1800" b="1">
                <a:solidFill>
                  <a:srgbClr val="00D3DD"/>
                </a:solidFill>
                <a:latin typeface="Segoe UI"/>
                <a:ea typeface="Segoe UI"/>
                <a:cs typeface="Segoe UI"/>
              </a:defRPr>
            </a:pPr>
            <a:r>
              <a:rPr sz="1800" b="1">
                <a:solidFill>
                  <a:srgbClr val="00D3DD"/>
                </a:solidFill>
                <a:latin typeface="Segoe UI"/>
                <a:ea typeface="Segoe UI"/>
                <a:cs typeface="Segoe UI"/>
              </a:rPr>
              <a:t>OBJECTIF</a:t>
            </a:r>
          </a:p>
        </p:txBody>
      </p:sp>
      <p:sp>
        <p:nvSpPr>
          <p:cNvPr id="19" name="text-12">
            <a:extLst xmlns:a="http://schemas.openxmlformats.org/drawingml/2006/main">
              <a:ext uri="{FF2B5EF4-FFF2-40B4-BE49-F238E27FC236}">
                <a16:creationId xmlns:a16="http://schemas.microsoft.com/office/drawing/2014/main" id="{FFB4274F-B492-4F6A-9327-B0ACFF1F16C6}"/>
              </a:ext>
            </a:extLst>
          </p:cNvPr>
          <p:cNvSpPr>
            <a:spLocks xmlns:a="http://schemas.openxmlformats.org/drawingml/2006/main" noGrp="1"/>
          </p:cNvSpPr>
          <p:nvPr/>
        </p:nvSpPr>
        <p:spPr>
          <a:xfrm xmlns:a="http://schemas.openxmlformats.org/drawingml/2006/main">
            <a:off x="781050" y="5667375"/>
            <a:ext cx="52482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850" b="0">
                <a:solidFill>
                  <a:srgbClr val="F7F9FC"/>
                </a:solidFill>
                <a:latin typeface="Segoe UI"/>
                <a:ea typeface="Segoe UI"/>
                <a:cs typeface="Segoe UI"/>
              </a:defRPr>
            </a:defPPr>
          </a:lstStyle>
          <a:p xmlns:a="http://schemas.openxmlformats.org/drawingml/2006/main">
            <a:pPr>
              <a:defRPr sz="2850" b="0">
                <a:solidFill>
                  <a:srgbClr val="F7F9FC"/>
                </a:solidFill>
                <a:latin typeface="Segoe UI"/>
                <a:ea typeface="Segoe UI"/>
                <a:cs typeface="Segoe UI"/>
              </a:defRPr>
            </a:pPr>
            <a:r>
              <a:rPr sz="2850" b="0">
                <a:solidFill>
                  <a:srgbClr val="F7F9FC"/>
                </a:solidFill>
                <a:latin typeface="Segoe UI"/>
                <a:ea typeface="Segoe UI"/>
                <a:cs typeface="Segoe UI"/>
              </a:rPr>
              <a:t>pièces par heure</a:t>
            </a:r>
          </a:p>
        </p:txBody>
      </p:sp>
      <p:sp>
        <p:nvSpPr>
          <p:cNvPr id="20" name="">
            <a:extLst xmlns:a="http://schemas.openxmlformats.org/drawingml/2006/main">
              <a:ext uri="{FF2B5EF4-FFF2-40B4-BE49-F238E27FC236}">
                <a16:creationId xmlns:a16="http://schemas.microsoft.com/office/drawing/2014/main" id="{B4CE27E3-2A42-4A14-9FE7-FDF75C0E5E83}"/>
              </a:ext>
            </a:extLst>
          </p:cNvPr>
          <p:cNvSpPr>
            <a:spLocks xmlns:a="http://schemas.openxmlformats.org/drawingml/2006/main" noGrp="1"/>
          </p:cNvSpPr>
          <p:nvPr/>
        </p:nvSpPr>
        <p:spPr>
          <a:xfrm xmlns:a="http://schemas.openxmlformats.org/drawingml/2006/main">
            <a:off x="781050" y="6448425"/>
            <a:ext cx="5486400" cy="95"/>
          </a:xfrm>
          <a:custGeom xmlns:a="http://schemas.openxmlformats.org/drawingml/2006/main">
            <a:pathLst>
              <a:path w="5486400" h="95">
                <a:moveTo>
                  <a:pt x="0" y="0"/>
                </a:moveTo>
                <a:lnTo>
                  <a:pt x="5486400" y="0"/>
                </a:lnTo>
              </a:path>
            </a:pathLst>
          </a:custGeom>
          <a:noFill xmlns:a="http://schemas.openxmlformats.org/drawingml/2006/main"/>
          <a:ln xmlns:a="http://schemas.openxmlformats.org/drawingml/2006/main" w="19050">
            <a:solidFill>
              <a:srgbClr val="375C72"/>
            </a:solidFill>
          </a:ln>
        </p:spPr>
      </p:sp>
      <p:sp>
        <p:nvSpPr>
          <p:cNvPr id="21" name="text-13">
            <a:extLst xmlns:a="http://schemas.openxmlformats.org/drawingml/2006/main">
              <a:ext uri="{FF2B5EF4-FFF2-40B4-BE49-F238E27FC236}">
                <a16:creationId xmlns:a16="http://schemas.microsoft.com/office/drawing/2014/main" id="{0F9E20F1-280D-4CFC-888F-D30769A9E860}"/>
              </a:ext>
            </a:extLst>
          </p:cNvPr>
          <p:cNvSpPr>
            <a:spLocks xmlns:a="http://schemas.openxmlformats.org/drawingml/2006/main" noGrp="1"/>
          </p:cNvSpPr>
          <p:nvPr/>
        </p:nvSpPr>
        <p:spPr>
          <a:xfrm xmlns:a="http://schemas.openxmlformats.org/drawingml/2006/main">
            <a:off x="781050" y="6734175"/>
            <a:ext cx="57721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F7F9FC"/>
                </a:solidFill>
                <a:latin typeface="Segoe UI"/>
                <a:ea typeface="Segoe UI"/>
                <a:cs typeface="Segoe UI"/>
              </a:defRPr>
            </a:defPPr>
          </a:lstStyle>
          <a:p xmlns:a="http://schemas.openxmlformats.org/drawingml/2006/main">
            <a:pPr>
              <a:defRPr sz="2250" b="0">
                <a:solidFill>
                  <a:srgbClr val="F7F9FC"/>
                </a:solidFill>
                <a:latin typeface="Segoe UI"/>
                <a:ea typeface="Segoe UI"/>
                <a:cs typeface="Segoe UI"/>
              </a:defRPr>
            </a:pPr>
            <a:r>
              <a:rPr sz="2250" b="0">
                <a:solidFill>
                  <a:srgbClr val="F7F9FC"/>
                </a:solidFill>
                <a:latin typeface="Segoe UI"/>
                <a:ea typeface="Segoe UI"/>
                <a:cs typeface="Segoe UI"/>
              </a:rPr>
              <a:t>La demande augmente. ORION doit détecter les fuites plus vite et conserver la preuve de chaque test.</a:t>
            </a:r>
          </a:p>
        </p:txBody>
      </p:sp>
      <p:sp>
        <p:nvSpPr>
          <p:cNvPr id="22" name="text-14">
            <a:extLst xmlns:a="http://schemas.openxmlformats.org/drawingml/2006/main">
              <a:ext uri="{FF2B5EF4-FFF2-40B4-BE49-F238E27FC236}">
                <a16:creationId xmlns:a16="http://schemas.microsoft.com/office/drawing/2014/main" id="{D2E02118-025B-4A64-B69C-5B995EE4A02E}"/>
              </a:ext>
            </a:extLst>
          </p:cNvPr>
          <p:cNvSpPr>
            <a:spLocks xmlns:a="http://schemas.openxmlformats.org/drawingml/2006/main" noGrp="1"/>
          </p:cNvSpPr>
          <p:nvPr/>
        </p:nvSpPr>
        <p:spPr>
          <a:xfrm xmlns:a="http://schemas.openxmlformats.org/drawingml/2006/main">
            <a:off x="762000" y="8115300"/>
            <a:ext cx="1243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0">
                <a:solidFill>
                  <a:srgbClr val="BDCDD8"/>
                </a:solidFill>
                <a:latin typeface="Segoe UI"/>
                <a:ea typeface="Segoe UI"/>
                <a:cs typeface="Segoe UI"/>
              </a:defRPr>
            </a:defPPr>
          </a:lstStyle>
          <a:p xmlns:a="http://schemas.openxmlformats.org/drawingml/2006/main">
            <a:pPr>
              <a:defRPr sz="1350" b="0">
                <a:solidFill>
                  <a:srgbClr val="BDCDD8"/>
                </a:solidFill>
                <a:latin typeface="Segoe UI"/>
                <a:ea typeface="Segoe UI"/>
                <a:cs typeface="Segoe UI"/>
              </a:defRPr>
            </a:pPr>
            <a:r>
              <a:rPr sz="1350" b="0">
                <a:solidFill>
                  <a:srgbClr val="BDCDD8"/>
                </a:solidFill>
                <a:latin typeface="Segoe UI"/>
                <a:ea typeface="Segoe UI"/>
                <a:cs typeface="Segoe UI"/>
              </a:rPr>
              <a:t>Situation au 23 juin 2025</a:t>
            </a:r>
          </a:p>
        </p:txBody>
      </p:sp>
      <p:sp>
        <p:nvSpPr>
          <p:cNvPr id="23" name="text-15">
            <a:extLst xmlns:a="http://schemas.openxmlformats.org/drawingml/2006/main">
              <a:ext uri="{FF2B5EF4-FFF2-40B4-BE49-F238E27FC236}">
                <a16:creationId xmlns:a16="http://schemas.microsoft.com/office/drawing/2014/main" id="{C014FA5F-5CEE-4325-8759-C8DDCADA5C26}"/>
              </a:ext>
            </a:extLst>
          </p:cNvPr>
          <p:cNvSpPr>
            <a:spLocks xmlns:a="http://schemas.openxmlformats.org/drawingml/2006/main" noGrp="1"/>
          </p:cNvSpPr>
          <p:nvPr/>
        </p:nvSpPr>
        <p:spPr>
          <a:xfrm xmlns:a="http://schemas.openxmlformats.org/drawingml/2006/main">
            <a:off x="13592175" y="8105775"/>
            <a:ext cx="100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1">
                <a:solidFill>
                  <a:srgbClr val="BDCDD8"/>
                </a:solidFill>
                <a:latin typeface="Segoe UI"/>
                <a:ea typeface="Segoe UI"/>
                <a:cs typeface="Segoe UI"/>
              </a:defRPr>
            </a:defPPr>
          </a:lstStyle>
          <a:p xmlns:a="http://schemas.openxmlformats.org/drawingml/2006/main">
            <a:pPr>
              <a:defRPr sz="1350" b="1">
                <a:solidFill>
                  <a:srgbClr val="BDCDD8"/>
                </a:solidFill>
                <a:latin typeface="Segoe UI"/>
                <a:ea typeface="Segoe UI"/>
                <a:cs typeface="Segoe UI"/>
              </a:defRPr>
            </a:pPr>
            <a:r>
              <a:rPr sz="1350" b="1">
                <a:solidFill>
                  <a:srgbClr val="BDCDD8"/>
                </a:solidFill>
                <a:latin typeface="Segoe UI"/>
                <a:ea typeface="Segoe UI"/>
                <a:cs typeface="Segoe UI"/>
              </a:rPr>
              <a:t>02 / 07</a:t>
            </a:r>
          </a:p>
        </p:txBody>
      </p:sp>
    </p:spTree>
    <p:extLst>
      <p:ext uri="{BB962C8B-B14F-4D97-AF65-F5344CB8AC3E}">
        <p14:creationId xmlns:p14="http://schemas.microsoft.com/office/powerpoint/2010/main" val="361379078"/>
      </p:ext>
    </p:extLst>
  </p:cSld>
</p:sld>
</file>

<file path=ppt/slides/slide3.xml><?xml version="1.0" encoding="utf-8"?>
<p:sld xmlns:p="http://schemas.openxmlformats.org/presentationml/2006/main">
  <p:cSld>
    <p:bg>
      <p:bgPr>
        <a:solidFill xmlns:a="http://schemas.openxmlformats.org/drawingml/2006/main">
          <a:srgbClr val="071724"/>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F51B226D-BCBB-4679-B345-DC328EA29B72}"/>
              </a:ext>
            </a:extLst>
          </p:cNvPr>
          <p:cNvSpPr>
            <a:spLocks xmlns:a="http://schemas.openxmlformats.org/drawingml/2006/main" noGrp="1"/>
          </p:cNvSpPr>
          <p:nvPr/>
        </p:nvSpPr>
        <p:spPr>
          <a:xfrm xmlns:a="http://schemas.openxmlformats.org/drawingml/2006/main">
            <a:off x="0" y="0"/>
            <a:ext cx="5095875" cy="8572500"/>
          </a:xfrm>
          <a:custGeom xmlns:a="http://schemas.openxmlformats.org/drawingml/2006/main">
            <a:pathLst>
              <a:path w="5095875" h="8572500">
                <a:moveTo>
                  <a:pt x="0" y="0"/>
                </a:moveTo>
                <a:lnTo>
                  <a:pt x="5095875" y="0"/>
                </a:lnTo>
                <a:lnTo>
                  <a:pt x="5095875" y="7200900"/>
                </a:lnTo>
                <a:lnTo>
                  <a:pt x="4067175" y="8572500"/>
                </a:lnTo>
                <a:lnTo>
                  <a:pt x="0" y="8572500"/>
                </a:lnTo>
                <a:close/>
              </a:path>
            </a:pathLst>
          </a:custGeom>
          <a:solidFill xmlns:a="http://schemas.openxmlformats.org/drawingml/2006/main">
            <a:srgbClr val="D8114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A6A1A4D-C263-4AC0-BE9A-525D9F8249AD}"/>
              </a:ext>
            </a:extLst>
          </p:cNvPr>
          <p:cNvSpPr>
            <a:spLocks xmlns:a="http://schemas.openxmlformats.org/drawingml/2006/main" noGrp="1"/>
          </p:cNvSpPr>
          <p:nvPr/>
        </p:nvSpPr>
        <p:spPr>
          <a:xfrm xmlns:a="http://schemas.openxmlformats.org/drawingml/2006/main">
            <a:off x="14020800" y="457200"/>
            <a:ext cx="419100" cy="419100"/>
          </a:xfrm>
          <a:custGeom xmlns:a="http://schemas.openxmlformats.org/drawingml/2006/main">
            <a:pathLst>
              <a:path w="419100" h="419100">
                <a:moveTo>
                  <a:pt x="100584" y="0"/>
                </a:moveTo>
                <a:lnTo>
                  <a:pt x="322707" y="0"/>
                </a:lnTo>
                <a:lnTo>
                  <a:pt x="419100" y="100584"/>
                </a:lnTo>
                <a:lnTo>
                  <a:pt x="419100" y="322707"/>
                </a:lnTo>
                <a:lnTo>
                  <a:pt x="322707" y="419100"/>
                </a:lnTo>
                <a:lnTo>
                  <a:pt x="100584" y="419100"/>
                </a:lnTo>
                <a:lnTo>
                  <a:pt x="0" y="322707"/>
                </a:lnTo>
                <a:lnTo>
                  <a:pt x="0" y="100584"/>
                </a:lnTo>
                <a:close/>
              </a:path>
            </a:pathLst>
          </a:custGeom>
          <a:noFill xmlns:a="http://schemas.openxmlformats.org/drawingml/2006/main"/>
          <a:ln xmlns:a="http://schemas.openxmlformats.org/drawingml/2006/main" w="23051">
            <a:solidFill>
              <a:srgbClr val="F7F9FC"/>
            </a:solidFill>
          </a:ln>
        </p:spPr>
      </p:sp>
      <p:sp>
        <p:nvSpPr>
          <p:cNvPr id="3" name="">
            <a:extLst xmlns:a="http://schemas.openxmlformats.org/drawingml/2006/main">
              <a:ext uri="{FF2B5EF4-FFF2-40B4-BE49-F238E27FC236}">
                <a16:creationId xmlns:a16="http://schemas.microsoft.com/office/drawing/2014/main" id="{B7165EED-02FD-4B05-B5CE-98244CAA58B5}"/>
              </a:ext>
            </a:extLst>
          </p:cNvPr>
          <p:cNvSpPr>
            <a:spLocks xmlns:a="http://schemas.openxmlformats.org/drawingml/2006/main" noGrp="1"/>
          </p:cNvSpPr>
          <p:nvPr/>
        </p:nvSpPr>
        <p:spPr>
          <a:xfrm xmlns:a="http://schemas.openxmlformats.org/drawingml/2006/main">
            <a:off x="14121384" y="570357"/>
            <a:ext cx="205359" cy="205359"/>
          </a:xfrm>
          <a:custGeom xmlns:a="http://schemas.openxmlformats.org/drawingml/2006/main">
            <a:pathLst>
              <a:path w="205359" h="205359">
                <a:moveTo>
                  <a:pt x="0" y="205359"/>
                </a:moveTo>
                <a:lnTo>
                  <a:pt x="205359" y="0"/>
                </a:lnTo>
              </a:path>
            </a:pathLst>
          </a:custGeom>
          <a:noFill xmlns:a="http://schemas.openxmlformats.org/drawingml/2006/main"/>
          <a:ln xmlns:a="http://schemas.openxmlformats.org/drawingml/2006/main" w="18860">
            <a:solidFill>
              <a:srgbClr val="F7F9FC"/>
            </a:solidFill>
          </a:ln>
        </p:spPr>
      </p:sp>
      <p:sp>
        <p:nvSpPr>
          <p:cNvPr id="4" name="">
            <a:extLst xmlns:a="http://schemas.openxmlformats.org/drawingml/2006/main">
              <a:ext uri="{FF2B5EF4-FFF2-40B4-BE49-F238E27FC236}">
                <a16:creationId xmlns:a16="http://schemas.microsoft.com/office/drawing/2014/main" id="{82BDB986-8C10-47A1-973A-E9780B5C7955}"/>
              </a:ext>
            </a:extLst>
          </p:cNvPr>
          <p:cNvSpPr>
            <a:spLocks xmlns:a="http://schemas.openxmlformats.org/drawingml/2006/main" noGrp="1"/>
          </p:cNvSpPr>
          <p:nvPr/>
        </p:nvSpPr>
        <p:spPr>
          <a:xfrm xmlns:a="http://schemas.openxmlformats.org/drawingml/2006/main">
            <a:off x="14137310" y="724586"/>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D9C7856-2A37-4EBA-8555-934B38C42CD9}"/>
              </a:ext>
            </a:extLst>
          </p:cNvPr>
          <p:cNvSpPr>
            <a:spLocks xmlns:a="http://schemas.openxmlformats.org/drawingml/2006/main" noGrp="1"/>
          </p:cNvSpPr>
          <p:nvPr/>
        </p:nvSpPr>
        <p:spPr>
          <a:xfrm xmlns:a="http://schemas.openxmlformats.org/drawingml/2006/main">
            <a:off x="14212748" y="649148"/>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29AF751-ADB3-479B-BED3-11071AF2900F}"/>
              </a:ext>
            </a:extLst>
          </p:cNvPr>
          <p:cNvSpPr>
            <a:spLocks xmlns:a="http://schemas.openxmlformats.org/drawingml/2006/main" noGrp="1"/>
          </p:cNvSpPr>
          <p:nvPr/>
        </p:nvSpPr>
        <p:spPr>
          <a:xfrm xmlns:a="http://schemas.openxmlformats.org/drawingml/2006/main">
            <a:off x="14288186" y="573710"/>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6E1CF84-AFAD-4F89-BB5A-8DD0F08D7DF7}"/>
              </a:ext>
            </a:extLst>
          </p:cNvPr>
          <p:cNvSpPr>
            <a:spLocks xmlns:a="http://schemas.openxmlformats.org/drawingml/2006/main" noGrp="1"/>
          </p:cNvSpPr>
          <p:nvPr/>
        </p:nvSpPr>
        <p:spPr>
          <a:xfrm xmlns:a="http://schemas.openxmlformats.org/drawingml/2006/main">
            <a:off x="14314170" y="442532"/>
            <a:ext cx="100584" cy="100584"/>
          </a:xfrm>
          <a:custGeom xmlns:a="http://schemas.openxmlformats.org/drawingml/2006/main">
            <a:pathLst>
              <a:path w="100584" h="100584">
                <a:moveTo>
                  <a:pt x="50292" y="0"/>
                </a:moveTo>
                <a:lnTo>
                  <a:pt x="64960" y="35624"/>
                </a:lnTo>
                <a:lnTo>
                  <a:pt x="100584" y="50292"/>
                </a:lnTo>
                <a:lnTo>
                  <a:pt x="64960" y="64961"/>
                </a:lnTo>
                <a:lnTo>
                  <a:pt x="50292" y="100584"/>
                </a:lnTo>
                <a:lnTo>
                  <a:pt x="35624" y="64961"/>
                </a:lnTo>
                <a:lnTo>
                  <a:pt x="0" y="50292"/>
                </a:lnTo>
                <a:lnTo>
                  <a:pt x="35624" y="35624"/>
                </a:lnTo>
                <a:close/>
              </a:path>
            </a:pathLst>
          </a:custGeom>
          <a:solidFill xmlns:a="http://schemas.openxmlformats.org/drawingml/2006/main">
            <a:srgbClr val="F7F9FC"/>
          </a:solidFill>
          <a:ln xmlns:a="http://schemas.openxmlformats.org/drawingml/2006/main" w="0">
            <a:noFill/>
          </a:ln>
        </p:spPr>
      </p:sp>
      <p:sp>
        <p:nvSpPr>
          <p:cNvPr id="8" name="text-16">
            <a:extLst xmlns:a="http://schemas.openxmlformats.org/drawingml/2006/main">
              <a:ext uri="{FF2B5EF4-FFF2-40B4-BE49-F238E27FC236}">
                <a16:creationId xmlns:a16="http://schemas.microsoft.com/office/drawing/2014/main" id="{F452A599-4D34-460B-9537-E4F1CD4E79FA}"/>
              </a:ext>
            </a:extLst>
          </p:cNvPr>
          <p:cNvSpPr>
            <a:spLocks xmlns:a="http://schemas.openxmlformats.org/drawingml/2006/main" noGrp="1"/>
          </p:cNvSpPr>
          <p:nvPr/>
        </p:nvSpPr>
        <p:spPr>
          <a:xfrm xmlns:a="http://schemas.openxmlformats.org/drawingml/2006/main">
            <a:off x="762000" y="581025"/>
            <a:ext cx="11334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1">
                <a:solidFill>
                  <a:srgbClr val="F7F9FC"/>
                </a:solidFill>
                <a:latin typeface="Segoe UI"/>
                <a:ea typeface="Segoe UI"/>
                <a:cs typeface="Segoe UI"/>
              </a:defRPr>
            </a:defPPr>
          </a:lstStyle>
          <a:p xmlns:a="http://schemas.openxmlformats.org/drawingml/2006/main">
            <a:pPr>
              <a:defRPr sz="1725" b="1">
                <a:solidFill>
                  <a:srgbClr val="F7F9FC"/>
                </a:solidFill>
                <a:latin typeface="Segoe UI"/>
                <a:ea typeface="Segoe UI"/>
                <a:cs typeface="Segoe UI"/>
              </a:defRPr>
            </a:pPr>
            <a:r>
              <a:rPr sz="1725" b="1">
                <a:solidFill>
                  <a:srgbClr val="F7F9FC"/>
                </a:solidFill>
                <a:latin typeface="Segoe UI"/>
                <a:ea typeface="Segoe UI"/>
                <a:cs typeface="Segoe UI"/>
              </a:rPr>
              <a:t>LA LIVRAISON</a:t>
            </a:r>
          </a:p>
        </p:txBody>
      </p:sp>
      <p:sp>
        <p:nvSpPr>
          <p:cNvPr id="9" name="text-17">
            <a:extLst xmlns:a="http://schemas.openxmlformats.org/drawingml/2006/main">
              <a:ext uri="{FF2B5EF4-FFF2-40B4-BE49-F238E27FC236}">
                <a16:creationId xmlns:a16="http://schemas.microsoft.com/office/drawing/2014/main" id="{7318A48E-6753-4AC8-B188-893F83BE582A}"/>
              </a:ext>
            </a:extLst>
          </p:cNvPr>
          <p:cNvSpPr>
            <a:spLocks xmlns:a="http://schemas.openxmlformats.org/drawingml/2006/main" noGrp="1"/>
          </p:cNvSpPr>
          <p:nvPr/>
        </p:nvSpPr>
        <p:spPr>
          <a:xfrm xmlns:a="http://schemas.openxmlformats.org/drawingml/2006/main">
            <a:off x="638175" y="1685925"/>
            <a:ext cx="4629150" cy="2647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300" b="1">
                <a:solidFill>
                  <a:srgbClr val="F7F9FC"/>
                </a:solidFill>
                <a:latin typeface="Segoe UI"/>
                <a:ea typeface="Segoe UI"/>
                <a:cs typeface="Segoe UI"/>
              </a:defRPr>
            </a:defPPr>
          </a:lstStyle>
          <a:p xmlns:a="http://schemas.openxmlformats.org/drawingml/2006/main">
            <a:pPr>
              <a:defRPr sz="18300" b="1">
                <a:solidFill>
                  <a:srgbClr val="F7F9FC"/>
                </a:solidFill>
                <a:latin typeface="Segoe UI"/>
                <a:ea typeface="Segoe UI"/>
                <a:cs typeface="Segoe UI"/>
              </a:defRPr>
            </a:pPr>
            <a:r>
              <a:rPr sz="18300" b="1">
                <a:solidFill>
                  <a:srgbClr val="F7F9FC"/>
                </a:solidFill>
                <a:latin typeface="Segoe UI"/>
                <a:ea typeface="Segoe UI"/>
                <a:cs typeface="Segoe UI"/>
              </a:rPr>
              <a:t>28</a:t>
            </a:r>
          </a:p>
        </p:txBody>
      </p:sp>
      <p:sp>
        <p:nvSpPr>
          <p:cNvPr id="10" name="slide-heading">
            <a:extLst xmlns:a="http://schemas.openxmlformats.org/drawingml/2006/main">
              <a:ext uri="{FF2B5EF4-FFF2-40B4-BE49-F238E27FC236}">
                <a16:creationId xmlns:a16="http://schemas.microsoft.com/office/drawing/2014/main" id="{433EEB59-487D-48EC-BBD2-DDA1FD0060AA}"/>
              </a:ext>
            </a:extLst>
          </p:cNvPr>
          <p:cNvSpPr>
            <a:spLocks xmlns:a="http://schemas.openxmlformats.org/drawingml/2006/main" noGrp="1"/>
          </p:cNvSpPr>
          <p:nvPr/>
        </p:nvSpPr>
        <p:spPr>
          <a:xfrm xmlns:a="http://schemas.openxmlformats.org/drawingml/2006/main">
            <a:off x="771525" y="4543425"/>
            <a:ext cx="398145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975" b="1">
                <a:solidFill>
                  <a:srgbClr val="F7F9FC"/>
                </a:solidFill>
                <a:latin typeface="Segoe UI"/>
                <a:ea typeface="Segoe UI"/>
                <a:cs typeface="Segoe UI"/>
              </a:defRPr>
            </a:defPPr>
          </a:lstStyle>
          <a:p xmlns:a="http://schemas.openxmlformats.org/drawingml/2006/main">
            <a:pPr>
              <a:defRPr sz="3975" b="1">
                <a:solidFill>
                  <a:srgbClr val="F7F9FC"/>
                </a:solidFill>
                <a:latin typeface="Segoe UI"/>
                <a:ea typeface="Segoe UI"/>
                <a:cs typeface="Segoe UI"/>
              </a:defRPr>
            </a:pPr>
            <a:r>
              <a:rPr sz="3975" b="1">
                <a:solidFill>
                  <a:srgbClr val="F7F9FC"/>
                </a:solidFill>
                <a:latin typeface="Segoe UI"/>
                <a:ea typeface="Segoe UI"/>
                <a:cs typeface="Segoe UI"/>
              </a:rPr>
              <a:t>jours</a:t>
            </a:r>
          </a:p>
          <a:p xmlns:a="http://schemas.openxmlformats.org/drawingml/2006/main">
            <a:pPr>
              <a:defRPr sz="3975" b="1">
                <a:solidFill>
                  <a:srgbClr val="F7F9FC"/>
                </a:solidFill>
                <a:latin typeface="Segoe UI"/>
                <a:ea typeface="Segoe UI"/>
                <a:cs typeface="Segoe UI"/>
              </a:defRPr>
            </a:pPr>
            <a:r>
              <a:rPr sz="3975" b="1">
                <a:solidFill>
                  <a:srgbClr val="F7F9FC"/>
                </a:solidFill>
                <a:latin typeface="Segoe UI"/>
                <a:ea typeface="Segoe UI"/>
                <a:cs typeface="Segoe UI"/>
              </a:rPr>
              <a:t>de retard</a:t>
            </a:r>
          </a:p>
        </p:txBody>
      </p:sp>
      <p:sp>
        <p:nvSpPr>
          <p:cNvPr id="11" name="text-18">
            <a:extLst xmlns:a="http://schemas.openxmlformats.org/drawingml/2006/main">
              <a:ext uri="{FF2B5EF4-FFF2-40B4-BE49-F238E27FC236}">
                <a16:creationId xmlns:a16="http://schemas.microsoft.com/office/drawing/2014/main" id="{49C3C9A4-DA70-4D56-B1E3-2BC05806B94A}"/>
              </a:ext>
            </a:extLst>
          </p:cNvPr>
          <p:cNvSpPr>
            <a:spLocks xmlns:a="http://schemas.openxmlformats.org/drawingml/2006/main" noGrp="1"/>
          </p:cNvSpPr>
          <p:nvPr/>
        </p:nvSpPr>
        <p:spPr>
          <a:xfrm xmlns:a="http://schemas.openxmlformats.org/drawingml/2006/main">
            <a:off x="771525" y="6724650"/>
            <a:ext cx="17335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1">
                <a:solidFill>
                  <a:srgbClr val="F7F9FC"/>
                </a:solidFill>
                <a:latin typeface="Segoe UI"/>
                <a:ea typeface="Segoe UI"/>
                <a:cs typeface="Segoe UI"/>
              </a:defRPr>
            </a:defPPr>
          </a:lstStyle>
          <a:p xmlns:a="http://schemas.openxmlformats.org/drawingml/2006/main">
            <a:pPr>
              <a:defRPr sz="2700" b="1">
                <a:solidFill>
                  <a:srgbClr val="F7F9FC"/>
                </a:solidFill>
                <a:latin typeface="Segoe UI"/>
                <a:ea typeface="Segoe UI"/>
                <a:cs typeface="Segoe UI"/>
              </a:defRPr>
            </a:pPr>
            <a:r>
              <a:rPr sz="2700" b="1">
                <a:solidFill>
                  <a:srgbClr val="F7F9FC"/>
                </a:solidFill>
                <a:latin typeface="Segoe UI"/>
                <a:ea typeface="Segoe UI"/>
                <a:cs typeface="Segoe UI"/>
              </a:rPr>
              <a:t>12 mai</a:t>
            </a:r>
          </a:p>
        </p:txBody>
      </p:sp>
      <p:sp>
        <p:nvSpPr>
          <p:cNvPr id="12" name="text-19">
            <a:extLst xmlns:a="http://schemas.openxmlformats.org/drawingml/2006/main">
              <a:ext uri="{FF2B5EF4-FFF2-40B4-BE49-F238E27FC236}">
                <a16:creationId xmlns:a16="http://schemas.microsoft.com/office/drawing/2014/main" id="{FFDD6041-C3B1-4189-8D85-596F23A8BACA}"/>
              </a:ext>
            </a:extLst>
          </p:cNvPr>
          <p:cNvSpPr>
            <a:spLocks xmlns:a="http://schemas.openxmlformats.org/drawingml/2006/main" noGrp="1"/>
          </p:cNvSpPr>
          <p:nvPr/>
        </p:nvSpPr>
        <p:spPr>
          <a:xfrm xmlns:a="http://schemas.openxmlformats.org/drawingml/2006/main">
            <a:off x="3190875" y="6724650"/>
            <a:ext cx="171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1">
                <a:solidFill>
                  <a:srgbClr val="F7F9FC"/>
                </a:solidFill>
                <a:latin typeface="Segoe UI"/>
                <a:ea typeface="Segoe UI"/>
                <a:cs typeface="Segoe UI"/>
              </a:defRPr>
            </a:defPPr>
          </a:lstStyle>
          <a:p xmlns:a="http://schemas.openxmlformats.org/drawingml/2006/main">
            <a:pPr>
              <a:defRPr sz="2700" b="1">
                <a:solidFill>
                  <a:srgbClr val="F7F9FC"/>
                </a:solidFill>
                <a:latin typeface="Segoe UI"/>
                <a:ea typeface="Segoe UI"/>
                <a:cs typeface="Segoe UI"/>
              </a:defRPr>
            </a:pPr>
            <a:r>
              <a:rPr sz="2700" b="1">
                <a:solidFill>
                  <a:srgbClr val="F7F9FC"/>
                </a:solidFill>
                <a:latin typeface="Segoe UI"/>
                <a:ea typeface="Segoe UI"/>
                <a:cs typeface="Segoe UI"/>
              </a:rPr>
              <a:t>9 juin</a:t>
            </a:r>
          </a:p>
        </p:txBody>
      </p:sp>
      <p:sp>
        <p:nvSpPr>
          <p:cNvPr id="13" name="text-20">
            <a:extLst xmlns:a="http://schemas.openxmlformats.org/drawingml/2006/main">
              <a:ext uri="{FF2B5EF4-FFF2-40B4-BE49-F238E27FC236}">
                <a16:creationId xmlns:a16="http://schemas.microsoft.com/office/drawing/2014/main" id="{314CFFB6-340F-4514-9913-5F8968757181}"/>
              </a:ext>
            </a:extLst>
          </p:cNvPr>
          <p:cNvSpPr>
            <a:spLocks xmlns:a="http://schemas.openxmlformats.org/drawingml/2006/main" noGrp="1"/>
          </p:cNvSpPr>
          <p:nvPr/>
        </p:nvSpPr>
        <p:spPr>
          <a:xfrm xmlns:a="http://schemas.openxmlformats.org/drawingml/2006/main">
            <a:off x="800100" y="7296150"/>
            <a:ext cx="15621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F7F9FC"/>
                </a:solidFill>
                <a:latin typeface="Segoe UI"/>
                <a:ea typeface="Segoe UI"/>
                <a:cs typeface="Segoe UI"/>
              </a:defRPr>
            </a:defPPr>
          </a:lstStyle>
          <a:p xmlns:a="http://schemas.openxmlformats.org/drawingml/2006/main">
            <a:pPr>
              <a:defRPr sz="1800" b="0">
                <a:solidFill>
                  <a:srgbClr val="F7F9FC"/>
                </a:solidFill>
                <a:latin typeface="Segoe UI"/>
                <a:ea typeface="Segoe UI"/>
                <a:cs typeface="Segoe UI"/>
              </a:defRPr>
            </a:pPr>
            <a:r>
              <a:rPr sz="1800" b="0">
                <a:solidFill>
                  <a:srgbClr val="F7F9FC"/>
                </a:solidFill>
                <a:latin typeface="Segoe UI"/>
                <a:ea typeface="Segoe UI"/>
                <a:cs typeface="Segoe UI"/>
              </a:rPr>
              <a:t>prévu</a:t>
            </a:r>
          </a:p>
        </p:txBody>
      </p:sp>
      <p:sp>
        <p:nvSpPr>
          <p:cNvPr id="14" name="text-21">
            <a:extLst xmlns:a="http://schemas.openxmlformats.org/drawingml/2006/main">
              <a:ext uri="{FF2B5EF4-FFF2-40B4-BE49-F238E27FC236}">
                <a16:creationId xmlns:a16="http://schemas.microsoft.com/office/drawing/2014/main" id="{810441C8-0338-4D86-92A8-E9D4AB28A4F9}"/>
              </a:ext>
            </a:extLst>
          </p:cNvPr>
          <p:cNvSpPr>
            <a:spLocks xmlns:a="http://schemas.openxmlformats.org/drawingml/2006/main" noGrp="1"/>
          </p:cNvSpPr>
          <p:nvPr/>
        </p:nvSpPr>
        <p:spPr>
          <a:xfrm xmlns:a="http://schemas.openxmlformats.org/drawingml/2006/main">
            <a:off x="3238500" y="7296150"/>
            <a:ext cx="14192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F7F9FC"/>
                </a:solidFill>
                <a:latin typeface="Segoe UI"/>
                <a:ea typeface="Segoe UI"/>
                <a:cs typeface="Segoe UI"/>
              </a:defRPr>
            </a:defPPr>
          </a:lstStyle>
          <a:p xmlns:a="http://schemas.openxmlformats.org/drawingml/2006/main">
            <a:pPr>
              <a:defRPr sz="1800" b="0">
                <a:solidFill>
                  <a:srgbClr val="F7F9FC"/>
                </a:solidFill>
                <a:latin typeface="Segoe UI"/>
                <a:ea typeface="Segoe UI"/>
                <a:cs typeface="Segoe UI"/>
              </a:defRPr>
            </a:pPr>
            <a:r>
              <a:rPr sz="1800" b="0">
                <a:solidFill>
                  <a:srgbClr val="F7F9FC"/>
                </a:solidFill>
                <a:latin typeface="Segoe UI"/>
                <a:ea typeface="Segoe UI"/>
                <a:cs typeface="Segoe UI"/>
              </a:rPr>
              <a:t>livré</a:t>
            </a:r>
          </a:p>
        </p:txBody>
      </p:sp>
      <p:sp>
        <p:nvSpPr>
          <p:cNvPr id="15" name="">
            <a:extLst xmlns:a="http://schemas.openxmlformats.org/drawingml/2006/main">
              <a:ext uri="{FF2B5EF4-FFF2-40B4-BE49-F238E27FC236}">
                <a16:creationId xmlns:a16="http://schemas.microsoft.com/office/drawing/2014/main" id="{5196626A-6BA9-4DEE-9A15-8A3D1EC995AE}"/>
              </a:ext>
            </a:extLst>
          </p:cNvPr>
          <p:cNvSpPr>
            <a:spLocks xmlns:a="http://schemas.openxmlformats.org/drawingml/2006/main" noGrp="1"/>
          </p:cNvSpPr>
          <p:nvPr/>
        </p:nvSpPr>
        <p:spPr>
          <a:xfrm xmlns:a="http://schemas.openxmlformats.org/drawingml/2006/main">
            <a:off x="2352675" y="6972300"/>
            <a:ext cx="552450" cy="95"/>
          </a:xfrm>
          <a:custGeom xmlns:a="http://schemas.openxmlformats.org/drawingml/2006/main">
            <a:pathLst>
              <a:path w="552450" h="95">
                <a:moveTo>
                  <a:pt x="0" y="0"/>
                </a:moveTo>
                <a:lnTo>
                  <a:pt x="552450" y="0"/>
                </a:lnTo>
              </a:path>
            </a:pathLst>
          </a:custGeom>
          <a:noFill xmlns:a="http://schemas.openxmlformats.org/drawingml/2006/main"/>
          <a:ln xmlns:a="http://schemas.openxmlformats.org/drawingml/2006/main" w="19050">
            <a:solidFill>
              <a:srgbClr val="F7F9FC"/>
            </a:solidFill>
          </a:ln>
        </p:spPr>
      </p:sp>
      <p:sp>
        <p:nvSpPr>
          <p:cNvPr id="16" name="">
            <a:extLst xmlns:a="http://schemas.openxmlformats.org/drawingml/2006/main">
              <a:ext uri="{FF2B5EF4-FFF2-40B4-BE49-F238E27FC236}">
                <a16:creationId xmlns:a16="http://schemas.microsoft.com/office/drawing/2014/main" id="{4497CCA7-D2F8-4AEB-8459-FC41C9727687}"/>
              </a:ext>
            </a:extLst>
          </p:cNvPr>
          <p:cNvSpPr>
            <a:spLocks xmlns:a="http://schemas.openxmlformats.org/drawingml/2006/main" noGrp="1"/>
          </p:cNvSpPr>
          <p:nvPr/>
        </p:nvSpPr>
        <p:spPr>
          <a:xfrm xmlns:a="http://schemas.openxmlformats.org/drawingml/2006/main">
            <a:off x="2905125" y="6896100"/>
            <a:ext cx="123825" cy="152400"/>
          </a:xfrm>
          <a:custGeom xmlns:a="http://schemas.openxmlformats.org/drawingml/2006/main">
            <a:pathLst>
              <a:path w="123825" h="152400">
                <a:moveTo>
                  <a:pt x="0" y="0"/>
                </a:moveTo>
                <a:lnTo>
                  <a:pt x="123825" y="76200"/>
                </a:lnTo>
                <a:lnTo>
                  <a:pt x="0" y="152400"/>
                </a:lnTo>
                <a:close/>
              </a:path>
            </a:pathLst>
          </a:custGeom>
          <a:solidFill xmlns:a="http://schemas.openxmlformats.org/drawingml/2006/main">
            <a:srgbClr val="F7F9FC"/>
          </a:solidFill>
          <a:ln xmlns:a="http://schemas.openxmlformats.org/drawingml/2006/main" w="0">
            <a:noFill/>
          </a:ln>
        </p:spPr>
      </p:sp>
      <p:sp>
        <p:nvSpPr>
          <p:cNvPr id="17" name="slide-heading">
            <a:extLst xmlns:a="http://schemas.openxmlformats.org/drawingml/2006/main">
              <a:ext uri="{FF2B5EF4-FFF2-40B4-BE49-F238E27FC236}">
                <a16:creationId xmlns:a16="http://schemas.microsoft.com/office/drawing/2014/main" id="{5B8FD5C4-FE82-42FD-AD2A-09740E73D065}"/>
              </a:ext>
            </a:extLst>
          </p:cNvPr>
          <p:cNvSpPr>
            <a:spLocks xmlns:a="http://schemas.openxmlformats.org/drawingml/2006/main" noGrp="1"/>
          </p:cNvSpPr>
          <p:nvPr/>
        </p:nvSpPr>
        <p:spPr>
          <a:xfrm xmlns:a="http://schemas.openxmlformats.org/drawingml/2006/main">
            <a:off x="5991225" y="1200150"/>
            <a:ext cx="855345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350" b="1">
                <a:solidFill>
                  <a:srgbClr val="F7F9FC"/>
                </a:solidFill>
                <a:latin typeface="Segoe UI"/>
                <a:ea typeface="Segoe UI"/>
                <a:cs typeface="Segoe UI"/>
              </a:defRPr>
            </a:defPPr>
          </a:lstStyle>
          <a:p xmlns:a="http://schemas.openxmlformats.org/drawingml/2006/main">
            <a:pPr>
              <a:defRPr sz="4350" b="1">
                <a:solidFill>
                  <a:srgbClr val="F7F9FC"/>
                </a:solidFill>
                <a:latin typeface="Segoe UI"/>
                <a:ea typeface="Segoe UI"/>
                <a:cs typeface="Segoe UI"/>
              </a:defRPr>
            </a:pPr>
            <a:r>
              <a:rPr sz="4350" b="1">
                <a:solidFill>
                  <a:srgbClr val="F7F9FC"/>
                </a:solidFill>
                <a:latin typeface="Segoe UI"/>
                <a:ea typeface="Segoe UI"/>
                <a:cs typeface="Segoe UI"/>
              </a:rPr>
              <a:t>Une sonde manque.</a:t>
            </a:r>
          </a:p>
          <a:p xmlns:a="http://schemas.openxmlformats.org/drawingml/2006/main">
            <a:pPr>
              <a:defRPr sz="4350" b="1">
                <a:solidFill>
                  <a:srgbClr val="F7F9FC"/>
                </a:solidFill>
                <a:latin typeface="Segoe UI"/>
                <a:ea typeface="Segoe UI"/>
                <a:cs typeface="Segoe UI"/>
              </a:defRPr>
            </a:pPr>
            <a:r>
              <a:rPr sz="4350" b="1">
                <a:solidFill>
                  <a:srgbClr val="F7F9FC"/>
                </a:solidFill>
                <a:latin typeface="Segoe UI"/>
                <a:ea typeface="Segoe UI"/>
                <a:cs typeface="Segoe UI"/>
              </a:rPr>
              <a:t>Le planning ne suit pas.</a:t>
            </a:r>
          </a:p>
        </p:txBody>
      </p:sp>
      <p:sp>
        <p:nvSpPr>
          <p:cNvPr id="18" name="">
            <a:extLst xmlns:a="http://schemas.openxmlformats.org/drawingml/2006/main">
              <a:ext uri="{FF2B5EF4-FFF2-40B4-BE49-F238E27FC236}">
                <a16:creationId xmlns:a16="http://schemas.microsoft.com/office/drawing/2014/main" id="{EDFFF127-54B5-4C33-B6DE-C1B1343FE07E}"/>
              </a:ext>
            </a:extLst>
          </p:cNvPr>
          <p:cNvSpPr>
            <a:spLocks xmlns:a="http://schemas.openxmlformats.org/drawingml/2006/main" noGrp="1"/>
          </p:cNvSpPr>
          <p:nvPr/>
        </p:nvSpPr>
        <p:spPr>
          <a:xfrm xmlns:a="http://schemas.openxmlformats.org/drawingml/2006/main">
            <a:off x="6019800" y="3171825"/>
            <a:ext cx="409575" cy="38100"/>
          </a:xfrm>
          <a:prstGeom xmlns:a="http://schemas.openxmlformats.org/drawingml/2006/main" prst="rect">
            <a:avLst/>
          </a:prstGeom>
          <a:solidFill xmlns:a="http://schemas.openxmlformats.org/drawingml/2006/main">
            <a:srgbClr val="00D3DD"/>
          </a:solidFill>
          <a:ln xmlns:a="http://schemas.openxmlformats.org/drawingml/2006/main" w="0">
            <a:noFill/>
          </a:ln>
        </p:spPr>
      </p:sp>
      <p:sp>
        <p:nvSpPr>
          <p:cNvPr id="19" name="text-22">
            <a:extLst xmlns:a="http://schemas.openxmlformats.org/drawingml/2006/main">
              <a:ext uri="{FF2B5EF4-FFF2-40B4-BE49-F238E27FC236}">
                <a16:creationId xmlns:a16="http://schemas.microsoft.com/office/drawing/2014/main" id="{AA5AA654-A5CE-45A5-BB61-5D7C48B9AAD4}"/>
              </a:ext>
            </a:extLst>
          </p:cNvPr>
          <p:cNvSpPr>
            <a:spLocks xmlns:a="http://schemas.openxmlformats.org/drawingml/2006/main" noGrp="1"/>
          </p:cNvSpPr>
          <p:nvPr/>
        </p:nvSpPr>
        <p:spPr>
          <a:xfrm xmlns:a="http://schemas.openxmlformats.org/drawingml/2006/main">
            <a:off x="6019800" y="3429000"/>
            <a:ext cx="77914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00D3DD"/>
                </a:solidFill>
                <a:latin typeface="Segoe UI"/>
                <a:ea typeface="Segoe UI"/>
                <a:cs typeface="Segoe UI"/>
              </a:defRPr>
            </a:defPPr>
          </a:lstStyle>
          <a:p xmlns:a="http://schemas.openxmlformats.org/drawingml/2006/main">
            <a:pPr>
              <a:defRPr sz="1875" b="1">
                <a:solidFill>
                  <a:srgbClr val="00D3DD"/>
                </a:solidFill>
                <a:latin typeface="Segoe UI"/>
                <a:ea typeface="Segoe UI"/>
                <a:cs typeface="Segoe UI"/>
              </a:defRPr>
            </a:pPr>
            <a:r>
              <a:rPr sz="1875" b="1">
                <a:solidFill>
                  <a:srgbClr val="00D3DD"/>
                </a:solidFill>
                <a:latin typeface="Segoe UI"/>
                <a:ea typeface="Segoe UI"/>
                <a:cs typeface="Segoe UI"/>
              </a:rPr>
              <a:t>14 MAI</a:t>
            </a:r>
          </a:p>
        </p:txBody>
      </p:sp>
      <p:sp>
        <p:nvSpPr>
          <p:cNvPr id="20" name="text-23">
            <a:extLst xmlns:a="http://schemas.openxmlformats.org/drawingml/2006/main">
              <a:ext uri="{FF2B5EF4-FFF2-40B4-BE49-F238E27FC236}">
                <a16:creationId xmlns:a16="http://schemas.microsoft.com/office/drawing/2014/main" id="{A9963D16-3D39-429B-A35D-C7016D577C87}"/>
              </a:ext>
            </a:extLst>
          </p:cNvPr>
          <p:cNvSpPr>
            <a:spLocks xmlns:a="http://schemas.openxmlformats.org/drawingml/2006/main" noGrp="1"/>
          </p:cNvSpPr>
          <p:nvPr/>
        </p:nvSpPr>
        <p:spPr>
          <a:xfrm xmlns:a="http://schemas.openxmlformats.org/drawingml/2006/main">
            <a:off x="6019800" y="3952875"/>
            <a:ext cx="7858125"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0">
                <a:solidFill>
                  <a:srgbClr val="F7F9FC"/>
                </a:solidFill>
                <a:latin typeface="Segoe UI"/>
                <a:ea typeface="Segoe UI"/>
                <a:cs typeface="Segoe UI"/>
              </a:defRPr>
            </a:defPPr>
          </a:lstStyle>
          <a:p xmlns:a="http://schemas.openxmlformats.org/drawingml/2006/main">
            <a:pPr>
              <a:defRPr sz="2475" b="0">
                <a:solidFill>
                  <a:srgbClr val="F7F9FC"/>
                </a:solidFill>
                <a:latin typeface="Segoe UI"/>
                <a:ea typeface="Segoe UI"/>
                <a:cs typeface="Segoe UI"/>
              </a:defRPr>
            </a:pPr>
            <a:r>
              <a:rPr sz="2475" b="0">
                <a:solidFill>
                  <a:srgbClr val="F7F9FC"/>
                </a:solidFill>
                <a:latin typeface="Segoe UI"/>
                <a:ea typeface="Segoe UI"/>
                <a:cs typeface="Segoe UI"/>
              </a:rPr>
              <a:t>Le fournisseur Nordis signale une rupture de stock d’une sonde de pression et annonce la livraison de la machine au 9 juin.</a:t>
            </a:r>
          </a:p>
        </p:txBody>
      </p:sp>
      <p:sp>
        <p:nvSpPr>
          <p:cNvPr id="21" name="">
            <a:extLst xmlns:a="http://schemas.openxmlformats.org/drawingml/2006/main">
              <a:ext uri="{FF2B5EF4-FFF2-40B4-BE49-F238E27FC236}">
                <a16:creationId xmlns:a16="http://schemas.microsoft.com/office/drawing/2014/main" id="{BC971021-4D87-4A25-A592-83591DB80D74}"/>
              </a:ext>
            </a:extLst>
          </p:cNvPr>
          <p:cNvSpPr>
            <a:spLocks xmlns:a="http://schemas.openxmlformats.org/drawingml/2006/main" noGrp="1"/>
          </p:cNvSpPr>
          <p:nvPr/>
        </p:nvSpPr>
        <p:spPr>
          <a:xfrm xmlns:a="http://schemas.openxmlformats.org/drawingml/2006/main">
            <a:off x="6019800" y="5486400"/>
            <a:ext cx="7953375" cy="95"/>
          </a:xfrm>
          <a:custGeom xmlns:a="http://schemas.openxmlformats.org/drawingml/2006/main">
            <a:pathLst>
              <a:path w="7953375" h="95">
                <a:moveTo>
                  <a:pt x="0" y="0"/>
                </a:moveTo>
                <a:lnTo>
                  <a:pt x="7953375" y="0"/>
                </a:lnTo>
              </a:path>
            </a:pathLst>
          </a:custGeom>
          <a:noFill xmlns:a="http://schemas.openxmlformats.org/drawingml/2006/main"/>
          <a:ln xmlns:a="http://schemas.openxmlformats.org/drawingml/2006/main" w="9525">
            <a:solidFill>
              <a:srgbClr val="375C72"/>
            </a:solidFill>
          </a:ln>
        </p:spPr>
      </p:sp>
      <p:sp>
        <p:nvSpPr>
          <p:cNvPr id="22" name="text-24">
            <a:extLst xmlns:a="http://schemas.openxmlformats.org/drawingml/2006/main">
              <a:ext uri="{FF2B5EF4-FFF2-40B4-BE49-F238E27FC236}">
                <a16:creationId xmlns:a16="http://schemas.microsoft.com/office/drawing/2014/main" id="{21F90A0C-4E0B-41C2-B4F1-5579D710D42C}"/>
              </a:ext>
            </a:extLst>
          </p:cNvPr>
          <p:cNvSpPr>
            <a:spLocks xmlns:a="http://schemas.openxmlformats.org/drawingml/2006/main" noGrp="1"/>
          </p:cNvSpPr>
          <p:nvPr/>
        </p:nvSpPr>
        <p:spPr>
          <a:xfrm xmlns:a="http://schemas.openxmlformats.org/drawingml/2006/main">
            <a:off x="6019800" y="5848350"/>
            <a:ext cx="77914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00D3DD"/>
                </a:solidFill>
                <a:latin typeface="Segoe UI"/>
                <a:ea typeface="Segoe UI"/>
                <a:cs typeface="Segoe UI"/>
              </a:defRPr>
            </a:defPPr>
          </a:lstStyle>
          <a:p xmlns:a="http://schemas.openxmlformats.org/drawingml/2006/main">
            <a:pPr>
              <a:defRPr sz="1875" b="1">
                <a:solidFill>
                  <a:srgbClr val="00D3DD"/>
                </a:solidFill>
                <a:latin typeface="Segoe UI"/>
                <a:ea typeface="Segoe UI"/>
                <a:cs typeface="Segoe UI"/>
              </a:defRPr>
            </a:pPr>
            <a:r>
              <a:rPr sz="1875" b="1">
                <a:solidFill>
                  <a:srgbClr val="00D3DD"/>
                </a:solidFill>
                <a:latin typeface="Segoe UI"/>
                <a:ea typeface="Segoe UI"/>
                <a:cs typeface="Segoe UI"/>
              </a:rPr>
              <a:t>23 MAI</a:t>
            </a:r>
          </a:p>
        </p:txBody>
      </p:sp>
      <p:sp>
        <p:nvSpPr>
          <p:cNvPr id="23" name="text-25">
            <a:extLst xmlns:a="http://schemas.openxmlformats.org/drawingml/2006/main">
              <a:ext uri="{FF2B5EF4-FFF2-40B4-BE49-F238E27FC236}">
                <a16:creationId xmlns:a16="http://schemas.microsoft.com/office/drawing/2014/main" id="{441E4A75-BD05-463A-92DC-3B9FF9AB8614}"/>
              </a:ext>
            </a:extLst>
          </p:cNvPr>
          <p:cNvSpPr>
            <a:spLocks xmlns:a="http://schemas.openxmlformats.org/drawingml/2006/main" noGrp="1"/>
          </p:cNvSpPr>
          <p:nvPr/>
        </p:nvSpPr>
        <p:spPr>
          <a:xfrm xmlns:a="http://schemas.openxmlformats.org/drawingml/2006/main">
            <a:off x="6019800" y="6362700"/>
            <a:ext cx="78581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0">
                <a:solidFill>
                  <a:srgbClr val="F7F9FC"/>
                </a:solidFill>
                <a:latin typeface="Segoe UI"/>
                <a:ea typeface="Segoe UI"/>
                <a:cs typeface="Segoe UI"/>
              </a:defRPr>
            </a:defPPr>
          </a:lstStyle>
          <a:p xmlns:a="http://schemas.openxmlformats.org/drawingml/2006/main">
            <a:pPr>
              <a:defRPr sz="2475" b="0">
                <a:solidFill>
                  <a:srgbClr val="F7F9FC"/>
                </a:solidFill>
                <a:latin typeface="Segoe UI"/>
                <a:ea typeface="Segoe UI"/>
                <a:cs typeface="Segoe UI"/>
              </a:defRPr>
            </a:pPr>
            <a:r>
              <a:rPr sz="2475" b="0">
                <a:solidFill>
                  <a:srgbClr val="F7F9FC"/>
                </a:solidFill>
                <a:latin typeface="Segoe UI"/>
                <a:ea typeface="Segoe UI"/>
                <a:cs typeface="Segoe UI"/>
              </a:rPr>
              <a:t>Le planning révisé indique encore le 26 mai, alors que le fournisseur a déjà annoncé le 9 juin.</a:t>
            </a:r>
          </a:p>
        </p:txBody>
      </p:sp>
      <p:sp>
        <p:nvSpPr>
          <p:cNvPr id="24" name="text-26">
            <a:extLst xmlns:a="http://schemas.openxmlformats.org/drawingml/2006/main">
              <a:ext uri="{FF2B5EF4-FFF2-40B4-BE49-F238E27FC236}">
                <a16:creationId xmlns:a16="http://schemas.microsoft.com/office/drawing/2014/main" id="{0AEF9254-A3D3-40C6-A3EB-A4D9E6416DF3}"/>
              </a:ext>
            </a:extLst>
          </p:cNvPr>
          <p:cNvSpPr>
            <a:spLocks xmlns:a="http://schemas.openxmlformats.org/drawingml/2006/main" noGrp="1"/>
          </p:cNvSpPr>
          <p:nvPr/>
        </p:nvSpPr>
        <p:spPr>
          <a:xfrm xmlns:a="http://schemas.openxmlformats.org/drawingml/2006/main">
            <a:off x="6019800" y="8115300"/>
            <a:ext cx="70199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0">
                <a:solidFill>
                  <a:srgbClr val="BDCDD8"/>
                </a:solidFill>
                <a:latin typeface="Segoe UI"/>
                <a:ea typeface="Segoe UI"/>
                <a:cs typeface="Segoe UI"/>
              </a:defRPr>
            </a:defPPr>
          </a:lstStyle>
          <a:p xmlns:a="http://schemas.openxmlformats.org/drawingml/2006/main">
            <a:pPr>
              <a:defRPr sz="1350" b="0">
                <a:solidFill>
                  <a:srgbClr val="BDCDD8"/>
                </a:solidFill>
                <a:latin typeface="Segoe UI"/>
                <a:ea typeface="Segoe UI"/>
                <a:cs typeface="Segoe UI"/>
              </a:defRPr>
            </a:pPr>
            <a:r>
              <a:rPr sz="1350" b="0">
                <a:solidFill>
                  <a:srgbClr val="BDCDD8"/>
                </a:solidFill>
                <a:latin typeface="Segoe UI"/>
                <a:ea typeface="Segoe UI"/>
                <a:cs typeface="Segoe UI"/>
              </a:rPr>
              <a:t>Situation au 23 juin 2025</a:t>
            </a:r>
          </a:p>
        </p:txBody>
      </p:sp>
      <p:sp>
        <p:nvSpPr>
          <p:cNvPr id="25" name="text-27">
            <a:extLst xmlns:a="http://schemas.openxmlformats.org/drawingml/2006/main">
              <a:ext uri="{FF2B5EF4-FFF2-40B4-BE49-F238E27FC236}">
                <a16:creationId xmlns:a16="http://schemas.microsoft.com/office/drawing/2014/main" id="{E0C46CC1-BEB9-42AA-A9E8-818630A027DE}"/>
              </a:ext>
            </a:extLst>
          </p:cNvPr>
          <p:cNvSpPr>
            <a:spLocks xmlns:a="http://schemas.openxmlformats.org/drawingml/2006/main" noGrp="1"/>
          </p:cNvSpPr>
          <p:nvPr/>
        </p:nvSpPr>
        <p:spPr>
          <a:xfrm xmlns:a="http://schemas.openxmlformats.org/drawingml/2006/main">
            <a:off x="13592175" y="8105775"/>
            <a:ext cx="100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1">
                <a:solidFill>
                  <a:srgbClr val="BDCDD8"/>
                </a:solidFill>
                <a:latin typeface="Segoe UI"/>
                <a:ea typeface="Segoe UI"/>
                <a:cs typeface="Segoe UI"/>
              </a:defRPr>
            </a:defPPr>
          </a:lstStyle>
          <a:p xmlns:a="http://schemas.openxmlformats.org/drawingml/2006/main">
            <a:pPr>
              <a:defRPr sz="1350" b="1">
                <a:solidFill>
                  <a:srgbClr val="BDCDD8"/>
                </a:solidFill>
                <a:latin typeface="Segoe UI"/>
                <a:ea typeface="Segoe UI"/>
                <a:cs typeface="Segoe UI"/>
              </a:defRPr>
            </a:pPr>
            <a:r>
              <a:rPr sz="1350" b="1">
                <a:solidFill>
                  <a:srgbClr val="BDCDD8"/>
                </a:solidFill>
                <a:latin typeface="Segoe UI"/>
                <a:ea typeface="Segoe UI"/>
                <a:cs typeface="Segoe UI"/>
              </a:rPr>
              <a:t>03 / 07</a:t>
            </a:r>
          </a:p>
        </p:txBody>
      </p:sp>
    </p:spTree>
    <p:extLst>
      <p:ext uri="{BB962C8B-B14F-4D97-AF65-F5344CB8AC3E}">
        <p14:creationId xmlns:p14="http://schemas.microsoft.com/office/powerpoint/2010/main" val="980170398"/>
      </p:ext>
    </p:extLst>
  </p:cSld>
</p:sld>
</file>

<file path=ppt/slides/slide4.xml><?xml version="1.0" encoding="utf-8"?>
<p:sld xmlns:p="http://schemas.openxmlformats.org/presentationml/2006/main">
  <p:cSld>
    <p:bg>
      <p:bgPr>
        <a:solidFill xmlns:a="http://schemas.openxmlformats.org/drawingml/2006/main">
          <a:srgbClr val="F4F3E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A531389-7FF9-4698-A06D-1A47BD23D16E}"/>
              </a:ext>
            </a:extLst>
          </p:cNvPr>
          <p:cNvSpPr>
            <a:spLocks xmlns:a="http://schemas.openxmlformats.org/drawingml/2006/main" noGrp="1"/>
          </p:cNvSpPr>
          <p:nvPr/>
        </p:nvSpPr>
        <p:spPr>
          <a:xfrm xmlns:a="http://schemas.openxmlformats.org/drawingml/2006/main">
            <a:off x="7353300" y="0"/>
            <a:ext cx="7886700" cy="8572500"/>
          </a:xfrm>
          <a:custGeom xmlns:a="http://schemas.openxmlformats.org/drawingml/2006/main">
            <a:pathLst>
              <a:path w="7886700" h="8572500">
                <a:moveTo>
                  <a:pt x="1152525" y="0"/>
                </a:moveTo>
                <a:lnTo>
                  <a:pt x="7886700" y="0"/>
                </a:lnTo>
                <a:lnTo>
                  <a:pt x="7886700" y="8572500"/>
                </a:lnTo>
                <a:lnTo>
                  <a:pt x="0" y="8572500"/>
                </a:lnTo>
                <a:close/>
              </a:path>
            </a:pathLst>
          </a:custGeom>
          <a:solidFill xmlns:a="http://schemas.openxmlformats.org/drawingml/2006/main">
            <a:srgbClr val="E8EEF2"/>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72CB4BB-3085-48B8-BAC1-8F4D2A8D94C1}"/>
              </a:ext>
            </a:extLst>
          </p:cNvPr>
          <p:cNvSpPr>
            <a:spLocks xmlns:a="http://schemas.openxmlformats.org/drawingml/2006/main" noGrp="1"/>
          </p:cNvSpPr>
          <p:nvPr/>
        </p:nvSpPr>
        <p:spPr>
          <a:xfrm xmlns:a="http://schemas.openxmlformats.org/drawingml/2006/main">
            <a:off x="7353300" y="0"/>
            <a:ext cx="1152525" cy="8572500"/>
          </a:xfrm>
          <a:custGeom xmlns:a="http://schemas.openxmlformats.org/drawingml/2006/main">
            <a:pathLst>
              <a:path w="1152525" h="8572500">
                <a:moveTo>
                  <a:pt x="1152525" y="0"/>
                </a:moveTo>
                <a:lnTo>
                  <a:pt x="0" y="8572500"/>
                </a:lnTo>
              </a:path>
            </a:pathLst>
          </a:custGeom>
          <a:noFill xmlns:a="http://schemas.openxmlformats.org/drawingml/2006/main"/>
          <a:ln xmlns:a="http://schemas.openxmlformats.org/drawingml/2006/main" w="14288">
            <a:solidFill>
              <a:srgbClr val="CFDAE2"/>
            </a:solidFill>
          </a:ln>
        </p:spPr>
      </p:sp>
      <p:sp>
        <p:nvSpPr>
          <p:cNvPr id="3" name="">
            <a:extLst xmlns:a="http://schemas.openxmlformats.org/drawingml/2006/main">
              <a:ext uri="{FF2B5EF4-FFF2-40B4-BE49-F238E27FC236}">
                <a16:creationId xmlns:a16="http://schemas.microsoft.com/office/drawing/2014/main" id="{57ED4508-8BCE-4731-9A5E-82E7A17C8115}"/>
              </a:ext>
            </a:extLst>
          </p:cNvPr>
          <p:cNvSpPr>
            <a:spLocks xmlns:a="http://schemas.openxmlformats.org/drawingml/2006/main" noGrp="1"/>
          </p:cNvSpPr>
          <p:nvPr/>
        </p:nvSpPr>
        <p:spPr>
          <a:xfrm xmlns:a="http://schemas.openxmlformats.org/drawingml/2006/main">
            <a:off x="14020800" y="457200"/>
            <a:ext cx="419100" cy="419100"/>
          </a:xfrm>
          <a:custGeom xmlns:a="http://schemas.openxmlformats.org/drawingml/2006/main">
            <a:pathLst>
              <a:path w="419100" h="419100">
                <a:moveTo>
                  <a:pt x="100584" y="0"/>
                </a:moveTo>
                <a:lnTo>
                  <a:pt x="322707" y="0"/>
                </a:lnTo>
                <a:lnTo>
                  <a:pt x="419100" y="100584"/>
                </a:lnTo>
                <a:lnTo>
                  <a:pt x="419100" y="322707"/>
                </a:lnTo>
                <a:lnTo>
                  <a:pt x="322707" y="419100"/>
                </a:lnTo>
                <a:lnTo>
                  <a:pt x="100584" y="419100"/>
                </a:lnTo>
                <a:lnTo>
                  <a:pt x="0" y="322707"/>
                </a:lnTo>
                <a:lnTo>
                  <a:pt x="0" y="100584"/>
                </a:lnTo>
                <a:close/>
              </a:path>
            </a:pathLst>
          </a:custGeom>
          <a:noFill xmlns:a="http://schemas.openxmlformats.org/drawingml/2006/main"/>
          <a:ln xmlns:a="http://schemas.openxmlformats.org/drawingml/2006/main" w="23051">
            <a:solidFill>
              <a:srgbClr val="102737"/>
            </a:solidFill>
          </a:ln>
        </p:spPr>
      </p:sp>
      <p:sp>
        <p:nvSpPr>
          <p:cNvPr id="4" name="">
            <a:extLst xmlns:a="http://schemas.openxmlformats.org/drawingml/2006/main">
              <a:ext uri="{FF2B5EF4-FFF2-40B4-BE49-F238E27FC236}">
                <a16:creationId xmlns:a16="http://schemas.microsoft.com/office/drawing/2014/main" id="{DE78C59C-E7AD-4991-9CEB-375981CAEC96}"/>
              </a:ext>
            </a:extLst>
          </p:cNvPr>
          <p:cNvSpPr>
            <a:spLocks xmlns:a="http://schemas.openxmlformats.org/drawingml/2006/main" noGrp="1"/>
          </p:cNvSpPr>
          <p:nvPr/>
        </p:nvSpPr>
        <p:spPr>
          <a:xfrm xmlns:a="http://schemas.openxmlformats.org/drawingml/2006/main">
            <a:off x="14121384" y="570357"/>
            <a:ext cx="205359" cy="205359"/>
          </a:xfrm>
          <a:custGeom xmlns:a="http://schemas.openxmlformats.org/drawingml/2006/main">
            <a:pathLst>
              <a:path w="205359" h="205359">
                <a:moveTo>
                  <a:pt x="0" y="205359"/>
                </a:moveTo>
                <a:lnTo>
                  <a:pt x="205359" y="0"/>
                </a:lnTo>
              </a:path>
            </a:pathLst>
          </a:custGeom>
          <a:noFill xmlns:a="http://schemas.openxmlformats.org/drawingml/2006/main"/>
          <a:ln xmlns:a="http://schemas.openxmlformats.org/drawingml/2006/main" w="18860">
            <a:solidFill>
              <a:srgbClr val="102737"/>
            </a:solidFill>
          </a:ln>
        </p:spPr>
      </p:sp>
      <p:sp>
        <p:nvSpPr>
          <p:cNvPr id="5" name="">
            <a:extLst xmlns:a="http://schemas.openxmlformats.org/drawingml/2006/main">
              <a:ext uri="{FF2B5EF4-FFF2-40B4-BE49-F238E27FC236}">
                <a16:creationId xmlns:a16="http://schemas.microsoft.com/office/drawing/2014/main" id="{5D484919-011D-42BE-89A4-4D3A1D7F3D01}"/>
              </a:ext>
            </a:extLst>
          </p:cNvPr>
          <p:cNvSpPr>
            <a:spLocks xmlns:a="http://schemas.openxmlformats.org/drawingml/2006/main" noGrp="1"/>
          </p:cNvSpPr>
          <p:nvPr/>
        </p:nvSpPr>
        <p:spPr>
          <a:xfrm xmlns:a="http://schemas.openxmlformats.org/drawingml/2006/main">
            <a:off x="14137310" y="724586"/>
            <a:ext cx="35204" cy="35204"/>
          </a:xfrm>
          <a:prstGeom xmlns:a="http://schemas.openxmlformats.org/drawingml/2006/main" prst="ellipse">
            <a:avLst/>
          </a:prstGeom>
          <a:solidFill xmlns:a="http://schemas.openxmlformats.org/drawingml/2006/main">
            <a:srgbClr val="10273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7377453-812B-422C-8C3B-242157B8F41F}"/>
              </a:ext>
            </a:extLst>
          </p:cNvPr>
          <p:cNvSpPr>
            <a:spLocks xmlns:a="http://schemas.openxmlformats.org/drawingml/2006/main" noGrp="1"/>
          </p:cNvSpPr>
          <p:nvPr/>
        </p:nvSpPr>
        <p:spPr>
          <a:xfrm xmlns:a="http://schemas.openxmlformats.org/drawingml/2006/main">
            <a:off x="14212748" y="649148"/>
            <a:ext cx="35204" cy="35204"/>
          </a:xfrm>
          <a:prstGeom xmlns:a="http://schemas.openxmlformats.org/drawingml/2006/main" prst="ellipse">
            <a:avLst/>
          </a:prstGeom>
          <a:solidFill xmlns:a="http://schemas.openxmlformats.org/drawingml/2006/main">
            <a:srgbClr val="10273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00DD3AC-15EB-4518-AA9A-166C53CEF257}"/>
              </a:ext>
            </a:extLst>
          </p:cNvPr>
          <p:cNvSpPr>
            <a:spLocks xmlns:a="http://schemas.openxmlformats.org/drawingml/2006/main" noGrp="1"/>
          </p:cNvSpPr>
          <p:nvPr/>
        </p:nvSpPr>
        <p:spPr>
          <a:xfrm xmlns:a="http://schemas.openxmlformats.org/drawingml/2006/main">
            <a:off x="14288186" y="573710"/>
            <a:ext cx="35204" cy="35204"/>
          </a:xfrm>
          <a:prstGeom xmlns:a="http://schemas.openxmlformats.org/drawingml/2006/main" prst="ellipse">
            <a:avLst/>
          </a:prstGeom>
          <a:solidFill xmlns:a="http://schemas.openxmlformats.org/drawingml/2006/main">
            <a:srgbClr val="102737"/>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6E06E30-842E-4B67-8490-799178669A48}"/>
              </a:ext>
            </a:extLst>
          </p:cNvPr>
          <p:cNvSpPr>
            <a:spLocks xmlns:a="http://schemas.openxmlformats.org/drawingml/2006/main" noGrp="1"/>
          </p:cNvSpPr>
          <p:nvPr/>
        </p:nvSpPr>
        <p:spPr>
          <a:xfrm xmlns:a="http://schemas.openxmlformats.org/drawingml/2006/main">
            <a:off x="14314170" y="442532"/>
            <a:ext cx="100584" cy="100584"/>
          </a:xfrm>
          <a:custGeom xmlns:a="http://schemas.openxmlformats.org/drawingml/2006/main">
            <a:pathLst>
              <a:path w="100584" h="100584">
                <a:moveTo>
                  <a:pt x="50292" y="0"/>
                </a:moveTo>
                <a:lnTo>
                  <a:pt x="64960" y="35624"/>
                </a:lnTo>
                <a:lnTo>
                  <a:pt x="100584" y="50292"/>
                </a:lnTo>
                <a:lnTo>
                  <a:pt x="64960" y="64961"/>
                </a:lnTo>
                <a:lnTo>
                  <a:pt x="50292" y="100584"/>
                </a:lnTo>
                <a:lnTo>
                  <a:pt x="35624" y="64961"/>
                </a:lnTo>
                <a:lnTo>
                  <a:pt x="0" y="50292"/>
                </a:lnTo>
                <a:lnTo>
                  <a:pt x="35624" y="35624"/>
                </a:lnTo>
                <a:close/>
              </a:path>
            </a:pathLst>
          </a:custGeom>
          <a:solidFill xmlns:a="http://schemas.openxmlformats.org/drawingml/2006/main">
            <a:srgbClr val="102737"/>
          </a:solidFill>
          <a:ln xmlns:a="http://schemas.openxmlformats.org/drawingml/2006/main" w="0">
            <a:noFill/>
          </a:ln>
        </p:spPr>
      </p:sp>
      <p:sp>
        <p:nvSpPr>
          <p:cNvPr id="9" name="text-28">
            <a:extLst xmlns:a="http://schemas.openxmlformats.org/drawingml/2006/main">
              <a:ext uri="{FF2B5EF4-FFF2-40B4-BE49-F238E27FC236}">
                <a16:creationId xmlns:a16="http://schemas.microsoft.com/office/drawing/2014/main" id="{721B2D0E-D013-4E8E-BB91-F572D224D031}"/>
              </a:ext>
            </a:extLst>
          </p:cNvPr>
          <p:cNvSpPr>
            <a:spLocks xmlns:a="http://schemas.openxmlformats.org/drawingml/2006/main" noGrp="1"/>
          </p:cNvSpPr>
          <p:nvPr/>
        </p:nvSpPr>
        <p:spPr>
          <a:xfrm xmlns:a="http://schemas.openxmlformats.org/drawingml/2006/main">
            <a:off x="781050" y="514350"/>
            <a:ext cx="11334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1">
                <a:solidFill>
                  <a:srgbClr val="1465D5"/>
                </a:solidFill>
                <a:latin typeface="Segoe UI"/>
                <a:ea typeface="Segoe UI"/>
                <a:cs typeface="Segoe UI"/>
              </a:defRPr>
            </a:defPPr>
          </a:lstStyle>
          <a:p xmlns:a="http://schemas.openxmlformats.org/drawingml/2006/main">
            <a:pPr>
              <a:defRPr sz="1725" b="1">
                <a:solidFill>
                  <a:srgbClr val="1465D5"/>
                </a:solidFill>
                <a:latin typeface="Segoe UI"/>
                <a:ea typeface="Segoe UI"/>
                <a:cs typeface="Segoe UI"/>
              </a:defRPr>
            </a:pPr>
            <a:r>
              <a:rPr sz="1725" b="1">
                <a:solidFill>
                  <a:srgbClr val="1465D5"/>
                </a:solidFill>
                <a:latin typeface="Segoe UI"/>
                <a:ea typeface="Segoe UI"/>
                <a:cs typeface="Segoe UI"/>
              </a:rPr>
              <a:t>LES ESSAIS</a:t>
            </a:r>
          </a:p>
        </p:txBody>
      </p:sp>
      <p:sp>
        <p:nvSpPr>
          <p:cNvPr id="10" name="slide-heading">
            <a:extLst xmlns:a="http://schemas.openxmlformats.org/drawingml/2006/main">
              <a:ext uri="{FF2B5EF4-FFF2-40B4-BE49-F238E27FC236}">
                <a16:creationId xmlns:a16="http://schemas.microsoft.com/office/drawing/2014/main" id="{72B47960-5457-4364-B5D3-EE12B0AA889C}"/>
              </a:ext>
            </a:extLst>
          </p:cNvPr>
          <p:cNvSpPr>
            <a:spLocks xmlns:a="http://schemas.openxmlformats.org/drawingml/2006/main" noGrp="1"/>
          </p:cNvSpPr>
          <p:nvPr/>
        </p:nvSpPr>
        <p:spPr>
          <a:xfrm xmlns:a="http://schemas.openxmlformats.org/drawingml/2006/main">
            <a:off x="762000" y="1162050"/>
            <a:ext cx="13525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275" b="1">
                <a:solidFill>
                  <a:srgbClr val="102737"/>
                </a:solidFill>
                <a:latin typeface="Segoe UI"/>
                <a:ea typeface="Segoe UI"/>
                <a:cs typeface="Segoe UI"/>
              </a:defRPr>
            </a:defPPr>
          </a:lstStyle>
          <a:p xmlns:a="http://schemas.openxmlformats.org/drawingml/2006/main">
            <a:pPr>
              <a:defRPr sz="4275" b="1">
                <a:solidFill>
                  <a:srgbClr val="102737"/>
                </a:solidFill>
                <a:latin typeface="Segoe UI"/>
                <a:ea typeface="Segoe UI"/>
                <a:cs typeface="Segoe UI"/>
              </a:defRPr>
            </a:pPr>
            <a:r>
              <a:rPr sz="4275" b="1">
                <a:solidFill>
                  <a:srgbClr val="102737"/>
                </a:solidFill>
                <a:latin typeface="Segoe UI"/>
                <a:ea typeface="Segoe UI"/>
                <a:cs typeface="Segoe UI"/>
              </a:rPr>
              <a:t>Deux modèles, un même contrôle final</a:t>
            </a:r>
          </a:p>
        </p:txBody>
      </p:sp>
      <p:sp>
        <p:nvSpPr>
          <p:cNvPr id="11" name="text-29">
            <a:extLst xmlns:a="http://schemas.openxmlformats.org/drawingml/2006/main">
              <a:ext uri="{FF2B5EF4-FFF2-40B4-BE49-F238E27FC236}">
                <a16:creationId xmlns:a16="http://schemas.microsoft.com/office/drawing/2014/main" id="{CCF095B9-E8FE-4777-87D8-ACB67F4FD91C}"/>
              </a:ext>
            </a:extLst>
          </p:cNvPr>
          <p:cNvSpPr>
            <a:spLocks xmlns:a="http://schemas.openxmlformats.org/drawingml/2006/main" noGrp="1"/>
          </p:cNvSpPr>
          <p:nvPr/>
        </p:nvSpPr>
        <p:spPr>
          <a:xfrm xmlns:a="http://schemas.openxmlformats.org/drawingml/2006/main">
            <a:off x="771525" y="2466975"/>
            <a:ext cx="24479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625" b="1">
                <a:solidFill>
                  <a:srgbClr val="1465D5"/>
                </a:solidFill>
                <a:latin typeface="Segoe UI"/>
                <a:ea typeface="Segoe UI"/>
                <a:cs typeface="Segoe UI"/>
              </a:defRPr>
            </a:defPPr>
          </a:lstStyle>
          <a:p xmlns:a="http://schemas.openxmlformats.org/drawingml/2006/main">
            <a:pPr>
              <a:defRPr sz="5625" b="1">
                <a:solidFill>
                  <a:srgbClr val="1465D5"/>
                </a:solidFill>
                <a:latin typeface="Segoe UI"/>
                <a:ea typeface="Segoe UI"/>
                <a:cs typeface="Segoe UI"/>
              </a:defRPr>
            </a:pPr>
            <a:r>
              <a:rPr sz="5625" b="1">
                <a:solidFill>
                  <a:srgbClr val="1465D5"/>
                </a:solidFill>
                <a:latin typeface="Segoe UI"/>
                <a:ea typeface="Segoe UI"/>
                <a:cs typeface="Segoe UI"/>
              </a:rPr>
              <a:t>P40</a:t>
            </a:r>
          </a:p>
        </p:txBody>
      </p:sp>
      <p:sp>
        <p:nvSpPr>
          <p:cNvPr id="12" name="text-30">
            <a:extLst xmlns:a="http://schemas.openxmlformats.org/drawingml/2006/main">
              <a:ext uri="{FF2B5EF4-FFF2-40B4-BE49-F238E27FC236}">
                <a16:creationId xmlns:a16="http://schemas.microsoft.com/office/drawing/2014/main" id="{8352B61F-328C-403B-B86B-16ACEA6FDB86}"/>
              </a:ext>
            </a:extLst>
          </p:cNvPr>
          <p:cNvSpPr>
            <a:spLocks xmlns:a="http://schemas.openxmlformats.org/drawingml/2006/main" noGrp="1"/>
          </p:cNvSpPr>
          <p:nvPr/>
        </p:nvSpPr>
        <p:spPr>
          <a:xfrm xmlns:a="http://schemas.openxmlformats.org/drawingml/2006/main">
            <a:off x="2838450" y="2838450"/>
            <a:ext cx="42957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02737"/>
                </a:solidFill>
                <a:latin typeface="Segoe UI"/>
                <a:ea typeface="Segoe UI"/>
                <a:cs typeface="Segoe UI"/>
              </a:defRPr>
            </a:defPPr>
          </a:lstStyle>
          <a:p xmlns:a="http://schemas.openxmlformats.org/drawingml/2006/main">
            <a:pPr>
              <a:defRPr sz="2250" b="0">
                <a:solidFill>
                  <a:srgbClr val="102737"/>
                </a:solidFill>
                <a:latin typeface="Segoe UI"/>
                <a:ea typeface="Segoe UI"/>
                <a:cs typeface="Segoe UI"/>
              </a:defRPr>
            </a:pPr>
            <a:r>
              <a:rPr sz="2250" b="0">
                <a:solidFill>
                  <a:srgbClr val="102737"/>
                </a:solidFill>
                <a:latin typeface="Segoe UI"/>
                <a:ea typeface="Segoe UI"/>
                <a:cs typeface="Segoe UI"/>
              </a:rPr>
              <a:t>Le modèle de départ</a:t>
            </a:r>
          </a:p>
        </p:txBody>
      </p:sp>
      <p:sp>
        <p:nvSpPr>
          <p:cNvPr id="13" name="text-31">
            <a:extLst xmlns:a="http://schemas.openxmlformats.org/drawingml/2006/main">
              <a:ext uri="{FF2B5EF4-FFF2-40B4-BE49-F238E27FC236}">
                <a16:creationId xmlns:a16="http://schemas.microsoft.com/office/drawing/2014/main" id="{C6CB709D-E712-421E-B980-F63B6CC7478C}"/>
              </a:ext>
            </a:extLst>
          </p:cNvPr>
          <p:cNvSpPr>
            <a:spLocks xmlns:a="http://schemas.openxmlformats.org/drawingml/2006/main" noGrp="1"/>
          </p:cNvSpPr>
          <p:nvPr/>
        </p:nvSpPr>
        <p:spPr>
          <a:xfrm xmlns:a="http://schemas.openxmlformats.org/drawingml/2006/main">
            <a:off x="8467725" y="2466975"/>
            <a:ext cx="24574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625" b="1">
                <a:solidFill>
                  <a:srgbClr val="D81140"/>
                </a:solidFill>
                <a:latin typeface="Segoe UI"/>
                <a:ea typeface="Segoe UI"/>
                <a:cs typeface="Segoe UI"/>
              </a:defRPr>
            </a:defPPr>
          </a:lstStyle>
          <a:p xmlns:a="http://schemas.openxmlformats.org/drawingml/2006/main">
            <a:pPr>
              <a:defRPr sz="5625" b="1">
                <a:solidFill>
                  <a:srgbClr val="D81140"/>
                </a:solidFill>
                <a:latin typeface="Segoe UI"/>
                <a:ea typeface="Segoe UI"/>
                <a:cs typeface="Segoe UI"/>
              </a:defRPr>
            </a:pPr>
            <a:r>
              <a:rPr sz="5625" b="1">
                <a:solidFill>
                  <a:srgbClr val="D81140"/>
                </a:solidFill>
                <a:latin typeface="Segoe UI"/>
                <a:ea typeface="Segoe UI"/>
                <a:cs typeface="Segoe UI"/>
              </a:rPr>
              <a:t>P60</a:t>
            </a:r>
          </a:p>
        </p:txBody>
      </p:sp>
      <p:sp>
        <p:nvSpPr>
          <p:cNvPr id="14" name="text-32">
            <a:extLst xmlns:a="http://schemas.openxmlformats.org/drawingml/2006/main">
              <a:ext uri="{FF2B5EF4-FFF2-40B4-BE49-F238E27FC236}">
                <a16:creationId xmlns:a16="http://schemas.microsoft.com/office/drawing/2014/main" id="{5465FC65-1F1A-4F09-9A80-7D59A2F8ED66}"/>
              </a:ext>
            </a:extLst>
          </p:cNvPr>
          <p:cNvSpPr>
            <a:spLocks xmlns:a="http://schemas.openxmlformats.org/drawingml/2006/main" noGrp="1"/>
          </p:cNvSpPr>
          <p:nvPr/>
        </p:nvSpPr>
        <p:spPr>
          <a:xfrm xmlns:a="http://schemas.openxmlformats.org/drawingml/2006/main">
            <a:off x="10553700" y="2838450"/>
            <a:ext cx="40576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0">
                <a:solidFill>
                  <a:srgbClr val="102737"/>
                </a:solidFill>
                <a:latin typeface="Segoe UI"/>
                <a:ea typeface="Segoe UI"/>
                <a:cs typeface="Segoe UI"/>
              </a:defRPr>
            </a:defPPr>
          </a:lstStyle>
          <a:p xmlns:a="http://schemas.openxmlformats.org/drawingml/2006/main">
            <a:pPr>
              <a:defRPr sz="2175" b="0">
                <a:solidFill>
                  <a:srgbClr val="102737"/>
                </a:solidFill>
                <a:latin typeface="Segoe UI"/>
                <a:ea typeface="Segoe UI"/>
                <a:cs typeface="Segoe UI"/>
              </a:defRPr>
            </a:pPr>
            <a:r>
              <a:rPr sz="2175" b="0">
                <a:solidFill>
                  <a:srgbClr val="102737"/>
                </a:solidFill>
                <a:latin typeface="Segoe UI"/>
                <a:ea typeface="Segoe UI"/>
                <a:cs typeface="Segoe UI"/>
              </a:rPr>
              <a:t>Ajouté au projet en mai</a:t>
            </a:r>
          </a:p>
        </p:txBody>
      </p:sp>
      <p:pic>
        <p:nvPicPr>
          <p:cNvPr id="15" name="">
            <a:extLst xmlns:a="http://schemas.openxmlformats.org/drawingml/2006/main">
              <a:ext uri="{FF2B5EF4-FFF2-40B4-BE49-F238E27FC236}">
                <a16:creationId xmlns:a16="http://schemas.microsoft.com/office/drawing/2014/main" id="{E42CF3C0-0E27-4847-9300-6486779C9324}"/>
              </a:ext>
            </a:extLst>
          </p:cNvPr>
          <p:cNvPicPr>
            <a:picLocks xmlns:a="http://schemas.openxmlformats.org/drawingml/2006/main" noChangeAspect="1"/>
          </p:cNvPicPr>
          <p:nvPr/>
        </p:nvPicPr>
        <p:blipFill>
          <a:blip xmlns:r="http://schemas.openxmlformats.org/officeDocument/2006/relationships" xmlns:a="http://schemas.openxmlformats.org/drawingml/2006/main" r:embed="R69697fabf56540ae"/>
          <a:srcRect xmlns:a="http://schemas.openxmlformats.org/drawingml/2006/main" l="4000" t="2500" r="50500" b="6000"/>
          <a:stretch xmlns:a="http://schemas.openxmlformats.org/drawingml/2006/main"/>
        </p:blipFill>
        <p:spPr>
          <a:xfrm xmlns:a="http://schemas.openxmlformats.org/drawingml/2006/main">
            <a:off x="1647825" y="3571875"/>
            <a:ext cx="5000625" cy="2981325"/>
          </a:xfrm>
          <a:prstGeom xmlns:a="http://schemas.openxmlformats.org/drawingml/2006/main" prst="rect">
            <a:avLst/>
          </a:prstGeom>
        </p:spPr>
      </p:pic>
      <p:pic>
        <p:nvPicPr>
          <p:cNvPr id="16" name="">
            <a:extLst xmlns:a="http://schemas.openxmlformats.org/drawingml/2006/main">
              <a:ext uri="{FF2B5EF4-FFF2-40B4-BE49-F238E27FC236}">
                <a16:creationId xmlns:a16="http://schemas.microsoft.com/office/drawing/2014/main" id="{B4B34528-C01C-4673-94E4-D9DE76F9FE36}"/>
              </a:ext>
            </a:extLst>
          </p:cNvPr>
          <p:cNvPicPr>
            <a:picLocks xmlns:a="http://schemas.openxmlformats.org/drawingml/2006/main" noChangeAspect="1"/>
          </p:cNvPicPr>
          <p:nvPr/>
        </p:nvPicPr>
        <p:blipFill>
          <a:blip xmlns:r="http://schemas.openxmlformats.org/officeDocument/2006/relationships" xmlns:a="http://schemas.openxmlformats.org/drawingml/2006/main" r:embed="R4d26011c23204f44"/>
          <a:srcRect xmlns:a="http://schemas.openxmlformats.org/drawingml/2006/main" l="51000" t="2500" r="3500" b="6000"/>
          <a:stretch xmlns:a="http://schemas.openxmlformats.org/drawingml/2006/main"/>
        </p:blipFill>
        <p:spPr>
          <a:xfrm xmlns:a="http://schemas.openxmlformats.org/drawingml/2006/main">
            <a:off x="9039225" y="3571875"/>
            <a:ext cx="5000625" cy="2981325"/>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4AF4EF25-0A2C-486E-845E-9A6726998B76}"/>
              </a:ext>
            </a:extLst>
          </p:cNvPr>
          <p:cNvSpPr>
            <a:spLocks xmlns:a="http://schemas.openxmlformats.org/drawingml/2006/main" noGrp="1"/>
          </p:cNvSpPr>
          <p:nvPr/>
        </p:nvSpPr>
        <p:spPr>
          <a:xfrm xmlns:a="http://schemas.openxmlformats.org/drawingml/2006/main">
            <a:off x="771525" y="6819900"/>
            <a:ext cx="5676900" cy="95"/>
          </a:xfrm>
          <a:custGeom xmlns:a="http://schemas.openxmlformats.org/drawingml/2006/main">
            <a:pathLst>
              <a:path w="5676900" h="95">
                <a:moveTo>
                  <a:pt x="0" y="0"/>
                </a:moveTo>
                <a:lnTo>
                  <a:pt x="5676900" y="0"/>
                </a:lnTo>
              </a:path>
            </a:pathLst>
          </a:custGeom>
          <a:noFill xmlns:a="http://schemas.openxmlformats.org/drawingml/2006/main"/>
          <a:ln xmlns:a="http://schemas.openxmlformats.org/drawingml/2006/main" w="13335">
            <a:solidFill>
              <a:srgbClr val="9BAEBB"/>
            </a:solidFill>
          </a:ln>
        </p:spPr>
      </p:sp>
      <p:sp>
        <p:nvSpPr>
          <p:cNvPr id="18" name="">
            <a:extLst xmlns:a="http://schemas.openxmlformats.org/drawingml/2006/main">
              <a:ext uri="{FF2B5EF4-FFF2-40B4-BE49-F238E27FC236}">
                <a16:creationId xmlns:a16="http://schemas.microsoft.com/office/drawing/2014/main" id="{0EE2FDFC-13E2-4E0D-9C06-9E57F5F17960}"/>
              </a:ext>
            </a:extLst>
          </p:cNvPr>
          <p:cNvSpPr>
            <a:spLocks xmlns:a="http://schemas.openxmlformats.org/drawingml/2006/main" noGrp="1"/>
          </p:cNvSpPr>
          <p:nvPr/>
        </p:nvSpPr>
        <p:spPr>
          <a:xfrm xmlns:a="http://schemas.openxmlformats.org/drawingml/2006/main">
            <a:off x="8467725" y="6819900"/>
            <a:ext cx="5638800" cy="95"/>
          </a:xfrm>
          <a:custGeom xmlns:a="http://schemas.openxmlformats.org/drawingml/2006/main">
            <a:pathLst>
              <a:path w="5638800" h="95">
                <a:moveTo>
                  <a:pt x="0" y="0"/>
                </a:moveTo>
                <a:lnTo>
                  <a:pt x="5638800" y="0"/>
                </a:lnTo>
              </a:path>
            </a:pathLst>
          </a:custGeom>
          <a:noFill xmlns:a="http://schemas.openxmlformats.org/drawingml/2006/main"/>
          <a:ln xmlns:a="http://schemas.openxmlformats.org/drawingml/2006/main" w="13335">
            <a:solidFill>
              <a:srgbClr val="9BAEBB"/>
            </a:solidFill>
          </a:ln>
        </p:spPr>
      </p:sp>
      <p:sp>
        <p:nvSpPr>
          <p:cNvPr id="19" name="text-33">
            <a:extLst xmlns:a="http://schemas.openxmlformats.org/drawingml/2006/main">
              <a:ext uri="{FF2B5EF4-FFF2-40B4-BE49-F238E27FC236}">
                <a16:creationId xmlns:a16="http://schemas.microsoft.com/office/drawing/2014/main" id="{531811B3-6F3E-440D-A210-85F992169E37}"/>
              </a:ext>
            </a:extLst>
          </p:cNvPr>
          <p:cNvSpPr>
            <a:spLocks xmlns:a="http://schemas.openxmlformats.org/drawingml/2006/main" noGrp="1"/>
          </p:cNvSpPr>
          <p:nvPr/>
        </p:nvSpPr>
        <p:spPr>
          <a:xfrm xmlns:a="http://schemas.openxmlformats.org/drawingml/2006/main">
            <a:off x="790575" y="7029450"/>
            <a:ext cx="60769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1">
                <a:solidFill>
                  <a:srgbClr val="102737"/>
                </a:solidFill>
                <a:latin typeface="Segoe UI"/>
                <a:ea typeface="Segoe UI"/>
                <a:cs typeface="Segoe UI"/>
              </a:defRPr>
            </a:defPPr>
          </a:lstStyle>
          <a:p xmlns:a="http://schemas.openxmlformats.org/drawingml/2006/main">
            <a:pPr>
              <a:defRPr sz="2475" b="1">
                <a:solidFill>
                  <a:srgbClr val="102737"/>
                </a:solidFill>
                <a:latin typeface="Segoe UI"/>
                <a:ea typeface="Segoe UI"/>
                <a:cs typeface="Segoe UI"/>
              </a:defRPr>
            </a:pPr>
            <a:r>
              <a:rPr sz="2475" b="1">
                <a:solidFill>
                  <a:srgbClr val="102737"/>
                </a:solidFill>
                <a:latin typeface="Segoe UI"/>
                <a:ea typeface="Segoe UI"/>
                <a:cs typeface="Segoe UI"/>
              </a:rPr>
              <a:t>Conforme aux essais réalisés.</a:t>
            </a:r>
          </a:p>
        </p:txBody>
      </p:sp>
      <p:sp>
        <p:nvSpPr>
          <p:cNvPr id="20" name="text-34">
            <a:extLst xmlns:a="http://schemas.openxmlformats.org/drawingml/2006/main">
              <a:ext uri="{FF2B5EF4-FFF2-40B4-BE49-F238E27FC236}">
                <a16:creationId xmlns:a16="http://schemas.microsoft.com/office/drawing/2014/main" id="{2A72BA5D-0D31-485D-B8E5-F2BBE25E4B57}"/>
              </a:ext>
            </a:extLst>
          </p:cNvPr>
          <p:cNvSpPr>
            <a:spLocks xmlns:a="http://schemas.openxmlformats.org/drawingml/2006/main" noGrp="1"/>
          </p:cNvSpPr>
          <p:nvPr/>
        </p:nvSpPr>
        <p:spPr>
          <a:xfrm xmlns:a="http://schemas.openxmlformats.org/drawingml/2006/main">
            <a:off x="8486775" y="7019925"/>
            <a:ext cx="59150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102737"/>
                </a:solidFill>
                <a:latin typeface="Segoe UI"/>
                <a:ea typeface="Segoe UI"/>
                <a:cs typeface="Segoe UI"/>
              </a:defRPr>
            </a:defPPr>
          </a:lstStyle>
          <a:p xmlns:a="http://schemas.openxmlformats.org/drawingml/2006/main">
            <a:pPr>
              <a:defRPr sz="2325" b="0">
                <a:solidFill>
                  <a:srgbClr val="102737"/>
                </a:solidFill>
                <a:latin typeface="Segoe UI"/>
                <a:ea typeface="Segoe UI"/>
                <a:cs typeface="Segoe UI"/>
              </a:defRPr>
            </a:pPr>
            <a:r>
              <a:rPr sz="2325" b="0">
                <a:solidFill>
                  <a:srgbClr val="102737"/>
                </a:solidFill>
                <a:latin typeface="Segoe UI"/>
                <a:ea typeface="Segoe UI"/>
                <a:cs typeface="Segoe UI"/>
              </a:rPr>
              <a:t>Trop lent. Des preuves de contrôle</a:t>
            </a:r>
          </a:p>
          <a:p xmlns:a="http://schemas.openxmlformats.org/drawingml/2006/main">
            <a:pPr>
              <a:defRPr sz="2325" b="0">
                <a:solidFill>
                  <a:srgbClr val="102737"/>
                </a:solidFill>
                <a:latin typeface="Segoe UI"/>
                <a:ea typeface="Segoe UI"/>
                <a:cs typeface="Segoe UI"/>
              </a:defRPr>
            </a:pPr>
            <a:r>
              <a:rPr sz="2325" b="0">
                <a:solidFill>
                  <a:srgbClr val="102737"/>
                </a:solidFill>
                <a:latin typeface="Segoe UI"/>
                <a:ea typeface="Segoe UI"/>
                <a:cs typeface="Segoe UI"/>
              </a:rPr>
              <a:t>incomplètes pour certaines pièces.</a:t>
            </a:r>
          </a:p>
        </p:txBody>
      </p:sp>
      <p:sp>
        <p:nvSpPr>
          <p:cNvPr id="21" name="text-35">
            <a:extLst xmlns:a="http://schemas.openxmlformats.org/drawingml/2006/main">
              <a:ext uri="{FF2B5EF4-FFF2-40B4-BE49-F238E27FC236}">
                <a16:creationId xmlns:a16="http://schemas.microsoft.com/office/drawing/2014/main" id="{F11C380A-675B-46E9-8EA0-DFDBE90BE37B}"/>
              </a:ext>
            </a:extLst>
          </p:cNvPr>
          <p:cNvSpPr>
            <a:spLocks xmlns:a="http://schemas.openxmlformats.org/drawingml/2006/main" noGrp="1"/>
          </p:cNvSpPr>
          <p:nvPr/>
        </p:nvSpPr>
        <p:spPr>
          <a:xfrm xmlns:a="http://schemas.openxmlformats.org/drawingml/2006/main">
            <a:off x="762000" y="8115300"/>
            <a:ext cx="1243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0">
                <a:solidFill>
                  <a:srgbClr val="546875"/>
                </a:solidFill>
                <a:latin typeface="Segoe UI"/>
                <a:ea typeface="Segoe UI"/>
                <a:cs typeface="Segoe UI"/>
              </a:defRPr>
            </a:defPPr>
          </a:lstStyle>
          <a:p xmlns:a="http://schemas.openxmlformats.org/drawingml/2006/main">
            <a:pPr>
              <a:defRPr sz="1350" b="0">
                <a:solidFill>
                  <a:srgbClr val="546875"/>
                </a:solidFill>
                <a:latin typeface="Segoe UI"/>
                <a:ea typeface="Segoe UI"/>
                <a:cs typeface="Segoe UI"/>
              </a:defRPr>
            </a:pPr>
            <a:r>
              <a:rPr sz="1350" b="0">
                <a:solidFill>
                  <a:srgbClr val="546875"/>
                </a:solidFill>
                <a:latin typeface="Segoe UI"/>
                <a:ea typeface="Segoe UI"/>
                <a:cs typeface="Segoe UI"/>
              </a:rPr>
              <a:t>Le démarrage reste soumis aux corrections du P60 et à la formation de l’équipe de nuit.</a:t>
            </a:r>
          </a:p>
        </p:txBody>
      </p:sp>
      <p:sp>
        <p:nvSpPr>
          <p:cNvPr id="22" name="text-36">
            <a:extLst xmlns:a="http://schemas.openxmlformats.org/drawingml/2006/main">
              <a:ext uri="{FF2B5EF4-FFF2-40B4-BE49-F238E27FC236}">
                <a16:creationId xmlns:a16="http://schemas.microsoft.com/office/drawing/2014/main" id="{1599BCCB-7006-47C6-9820-7510CABC8D0D}"/>
              </a:ext>
            </a:extLst>
          </p:cNvPr>
          <p:cNvSpPr>
            <a:spLocks xmlns:a="http://schemas.openxmlformats.org/drawingml/2006/main" noGrp="1"/>
          </p:cNvSpPr>
          <p:nvPr/>
        </p:nvSpPr>
        <p:spPr>
          <a:xfrm xmlns:a="http://schemas.openxmlformats.org/drawingml/2006/main">
            <a:off x="13592175" y="8105775"/>
            <a:ext cx="100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1">
                <a:solidFill>
                  <a:srgbClr val="546875"/>
                </a:solidFill>
                <a:latin typeface="Segoe UI"/>
                <a:ea typeface="Segoe UI"/>
                <a:cs typeface="Segoe UI"/>
              </a:defRPr>
            </a:defPPr>
          </a:lstStyle>
          <a:p xmlns:a="http://schemas.openxmlformats.org/drawingml/2006/main">
            <a:pPr>
              <a:defRPr sz="1350" b="1">
                <a:solidFill>
                  <a:srgbClr val="546875"/>
                </a:solidFill>
                <a:latin typeface="Segoe UI"/>
                <a:ea typeface="Segoe UI"/>
                <a:cs typeface="Segoe UI"/>
              </a:defRPr>
            </a:pPr>
            <a:r>
              <a:rPr sz="1350" b="1">
                <a:solidFill>
                  <a:srgbClr val="546875"/>
                </a:solidFill>
                <a:latin typeface="Segoe UI"/>
                <a:ea typeface="Segoe UI"/>
                <a:cs typeface="Segoe UI"/>
              </a:rPr>
              <a:t>04 / 07</a:t>
            </a:r>
          </a:p>
        </p:txBody>
      </p:sp>
    </p:spTree>
    <p:extLst>
      <p:ext uri="{BB962C8B-B14F-4D97-AF65-F5344CB8AC3E}">
        <p14:creationId xmlns:p14="http://schemas.microsoft.com/office/powerpoint/2010/main" val="832829500"/>
      </p:ext>
    </p:extLst>
  </p:cSld>
</p:sld>
</file>

<file path=ppt/slides/slide5.xml><?xml version="1.0" encoding="utf-8"?>
<p:sld xmlns:p="http://schemas.openxmlformats.org/presentationml/2006/main">
  <p:cSld>
    <p:bg>
      <p:bgPr>
        <a:gradFill xmlns:a="http://schemas.openxmlformats.org/drawingml/2006/main">
          <a:gsLst>
            <a:gs pos="0">
              <a:srgbClr val="071724"/>
            </a:gs>
            <a:gs pos="100000">
              <a:srgbClr val="102B42"/>
            </a:gs>
          </a:gsLst>
          <a:lin ang="0"/>
        </a:gra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380FF8D-E01E-441A-8D5C-6E6AC4447D02}"/>
              </a:ext>
            </a:extLst>
          </p:cNvPr>
          <p:cNvSpPr>
            <a:spLocks xmlns:a="http://schemas.openxmlformats.org/drawingml/2006/main" noGrp="1"/>
          </p:cNvSpPr>
          <p:nvPr/>
        </p:nvSpPr>
        <p:spPr>
          <a:xfrm xmlns:a="http://schemas.openxmlformats.org/drawingml/2006/main">
            <a:off x="14020800" y="457200"/>
            <a:ext cx="419100" cy="419100"/>
          </a:xfrm>
          <a:custGeom xmlns:a="http://schemas.openxmlformats.org/drawingml/2006/main">
            <a:pathLst>
              <a:path w="419100" h="419100">
                <a:moveTo>
                  <a:pt x="100584" y="0"/>
                </a:moveTo>
                <a:lnTo>
                  <a:pt x="322707" y="0"/>
                </a:lnTo>
                <a:lnTo>
                  <a:pt x="419100" y="100584"/>
                </a:lnTo>
                <a:lnTo>
                  <a:pt x="419100" y="322707"/>
                </a:lnTo>
                <a:lnTo>
                  <a:pt x="322707" y="419100"/>
                </a:lnTo>
                <a:lnTo>
                  <a:pt x="100584" y="419100"/>
                </a:lnTo>
                <a:lnTo>
                  <a:pt x="0" y="322707"/>
                </a:lnTo>
                <a:lnTo>
                  <a:pt x="0" y="100584"/>
                </a:lnTo>
                <a:close/>
              </a:path>
            </a:pathLst>
          </a:custGeom>
          <a:noFill xmlns:a="http://schemas.openxmlformats.org/drawingml/2006/main"/>
          <a:ln xmlns:a="http://schemas.openxmlformats.org/drawingml/2006/main" w="23051">
            <a:solidFill>
              <a:srgbClr val="F7F9FC"/>
            </a:solidFill>
          </a:ln>
        </p:spPr>
      </p:sp>
      <p:sp>
        <p:nvSpPr>
          <p:cNvPr id="2" name="">
            <a:extLst xmlns:a="http://schemas.openxmlformats.org/drawingml/2006/main">
              <a:ext uri="{FF2B5EF4-FFF2-40B4-BE49-F238E27FC236}">
                <a16:creationId xmlns:a16="http://schemas.microsoft.com/office/drawing/2014/main" id="{6569D2C7-5761-44A1-AF6D-BDF8D6489AAD}"/>
              </a:ext>
            </a:extLst>
          </p:cNvPr>
          <p:cNvSpPr>
            <a:spLocks xmlns:a="http://schemas.openxmlformats.org/drawingml/2006/main" noGrp="1"/>
          </p:cNvSpPr>
          <p:nvPr/>
        </p:nvSpPr>
        <p:spPr>
          <a:xfrm xmlns:a="http://schemas.openxmlformats.org/drawingml/2006/main">
            <a:off x="14121384" y="570357"/>
            <a:ext cx="205359" cy="205359"/>
          </a:xfrm>
          <a:custGeom xmlns:a="http://schemas.openxmlformats.org/drawingml/2006/main">
            <a:pathLst>
              <a:path w="205359" h="205359">
                <a:moveTo>
                  <a:pt x="0" y="205359"/>
                </a:moveTo>
                <a:lnTo>
                  <a:pt x="205359" y="0"/>
                </a:lnTo>
              </a:path>
            </a:pathLst>
          </a:custGeom>
          <a:noFill xmlns:a="http://schemas.openxmlformats.org/drawingml/2006/main"/>
          <a:ln xmlns:a="http://schemas.openxmlformats.org/drawingml/2006/main" w="18860">
            <a:solidFill>
              <a:srgbClr val="F7F9FC"/>
            </a:solidFill>
          </a:ln>
        </p:spPr>
      </p:sp>
      <p:sp>
        <p:nvSpPr>
          <p:cNvPr id="3" name="">
            <a:extLst xmlns:a="http://schemas.openxmlformats.org/drawingml/2006/main">
              <a:ext uri="{FF2B5EF4-FFF2-40B4-BE49-F238E27FC236}">
                <a16:creationId xmlns:a16="http://schemas.microsoft.com/office/drawing/2014/main" id="{AA572C2C-A09F-4EF5-8554-A681BA0E0EAB}"/>
              </a:ext>
            </a:extLst>
          </p:cNvPr>
          <p:cNvSpPr>
            <a:spLocks xmlns:a="http://schemas.openxmlformats.org/drawingml/2006/main" noGrp="1"/>
          </p:cNvSpPr>
          <p:nvPr/>
        </p:nvSpPr>
        <p:spPr>
          <a:xfrm xmlns:a="http://schemas.openxmlformats.org/drawingml/2006/main">
            <a:off x="14137310" y="724586"/>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074AB45-9551-4840-A604-FC56F5F29603}"/>
              </a:ext>
            </a:extLst>
          </p:cNvPr>
          <p:cNvSpPr>
            <a:spLocks xmlns:a="http://schemas.openxmlformats.org/drawingml/2006/main" noGrp="1"/>
          </p:cNvSpPr>
          <p:nvPr/>
        </p:nvSpPr>
        <p:spPr>
          <a:xfrm xmlns:a="http://schemas.openxmlformats.org/drawingml/2006/main">
            <a:off x="14212748" y="649148"/>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2DC8951-A356-4A80-A230-E2BB099B6EA2}"/>
              </a:ext>
            </a:extLst>
          </p:cNvPr>
          <p:cNvSpPr>
            <a:spLocks xmlns:a="http://schemas.openxmlformats.org/drawingml/2006/main" noGrp="1"/>
          </p:cNvSpPr>
          <p:nvPr/>
        </p:nvSpPr>
        <p:spPr>
          <a:xfrm xmlns:a="http://schemas.openxmlformats.org/drawingml/2006/main">
            <a:off x="14288186" y="573710"/>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566250E-DD55-411E-8126-C179B62F05E0}"/>
              </a:ext>
            </a:extLst>
          </p:cNvPr>
          <p:cNvSpPr>
            <a:spLocks xmlns:a="http://schemas.openxmlformats.org/drawingml/2006/main" noGrp="1"/>
          </p:cNvSpPr>
          <p:nvPr/>
        </p:nvSpPr>
        <p:spPr>
          <a:xfrm xmlns:a="http://schemas.openxmlformats.org/drawingml/2006/main">
            <a:off x="14314170" y="442532"/>
            <a:ext cx="100584" cy="100584"/>
          </a:xfrm>
          <a:custGeom xmlns:a="http://schemas.openxmlformats.org/drawingml/2006/main">
            <a:pathLst>
              <a:path w="100584" h="100584">
                <a:moveTo>
                  <a:pt x="50292" y="0"/>
                </a:moveTo>
                <a:lnTo>
                  <a:pt x="64960" y="35624"/>
                </a:lnTo>
                <a:lnTo>
                  <a:pt x="100584" y="50292"/>
                </a:lnTo>
                <a:lnTo>
                  <a:pt x="64960" y="64961"/>
                </a:lnTo>
                <a:lnTo>
                  <a:pt x="50292" y="100584"/>
                </a:lnTo>
                <a:lnTo>
                  <a:pt x="35624" y="64961"/>
                </a:lnTo>
                <a:lnTo>
                  <a:pt x="0" y="50292"/>
                </a:lnTo>
                <a:lnTo>
                  <a:pt x="35624" y="35624"/>
                </a:lnTo>
                <a:close/>
              </a:path>
            </a:pathLst>
          </a:custGeom>
          <a:solidFill xmlns:a="http://schemas.openxmlformats.org/drawingml/2006/main">
            <a:srgbClr val="F7F9FC"/>
          </a:solidFill>
          <a:ln xmlns:a="http://schemas.openxmlformats.org/drawingml/2006/main" w="0">
            <a:noFill/>
          </a:ln>
        </p:spPr>
      </p:sp>
      <p:sp>
        <p:nvSpPr>
          <p:cNvPr id="7" name="text-37">
            <a:extLst xmlns:a="http://schemas.openxmlformats.org/drawingml/2006/main">
              <a:ext uri="{FF2B5EF4-FFF2-40B4-BE49-F238E27FC236}">
                <a16:creationId xmlns:a16="http://schemas.microsoft.com/office/drawing/2014/main" id="{01C75539-CA23-420B-BF54-CB6B299B642C}"/>
              </a:ext>
            </a:extLst>
          </p:cNvPr>
          <p:cNvSpPr>
            <a:spLocks xmlns:a="http://schemas.openxmlformats.org/drawingml/2006/main" noGrp="1"/>
          </p:cNvSpPr>
          <p:nvPr/>
        </p:nvSpPr>
        <p:spPr>
          <a:xfrm xmlns:a="http://schemas.openxmlformats.org/drawingml/2006/main">
            <a:off x="781050" y="504825"/>
            <a:ext cx="11334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1">
                <a:solidFill>
                  <a:srgbClr val="00D3DD"/>
                </a:solidFill>
                <a:latin typeface="Segoe UI"/>
                <a:ea typeface="Segoe UI"/>
                <a:cs typeface="Segoe UI"/>
              </a:defRPr>
            </a:defPPr>
          </a:lstStyle>
          <a:p xmlns:a="http://schemas.openxmlformats.org/drawingml/2006/main">
            <a:pPr>
              <a:defRPr sz="1725" b="1">
                <a:solidFill>
                  <a:srgbClr val="00D3DD"/>
                </a:solidFill>
                <a:latin typeface="Segoe UI"/>
                <a:ea typeface="Segoe UI"/>
                <a:cs typeface="Segoe UI"/>
              </a:defRPr>
            </a:pPr>
            <a:r>
              <a:rPr sz="1725" b="1">
                <a:solidFill>
                  <a:srgbClr val="00D3DD"/>
                </a:solidFill>
                <a:latin typeface="Segoe UI"/>
                <a:ea typeface="Segoe UI"/>
                <a:cs typeface="Segoe UI"/>
              </a:rPr>
              <a:t>LE COÛT PRÉVISIONNEL</a:t>
            </a:r>
          </a:p>
        </p:txBody>
      </p:sp>
      <p:sp>
        <p:nvSpPr>
          <p:cNvPr id="8" name="slide-heading">
            <a:extLst xmlns:a="http://schemas.openxmlformats.org/drawingml/2006/main">
              <a:ext uri="{FF2B5EF4-FFF2-40B4-BE49-F238E27FC236}">
                <a16:creationId xmlns:a16="http://schemas.microsoft.com/office/drawing/2014/main" id="{608C2E87-4913-47F7-89F7-199457E38FF5}"/>
              </a:ext>
            </a:extLst>
          </p:cNvPr>
          <p:cNvSpPr>
            <a:spLocks xmlns:a="http://schemas.openxmlformats.org/drawingml/2006/main" noGrp="1"/>
          </p:cNvSpPr>
          <p:nvPr/>
        </p:nvSpPr>
        <p:spPr>
          <a:xfrm xmlns:a="http://schemas.openxmlformats.org/drawingml/2006/main">
            <a:off x="762000" y="1171575"/>
            <a:ext cx="13620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650" b="1">
                <a:solidFill>
                  <a:srgbClr val="F7F9FC"/>
                </a:solidFill>
                <a:latin typeface="Segoe UI"/>
                <a:ea typeface="Segoe UI"/>
                <a:cs typeface="Segoe UI"/>
              </a:defRPr>
            </a:defPPr>
          </a:lstStyle>
          <a:p xmlns:a="http://schemas.openxmlformats.org/drawingml/2006/main">
            <a:pPr>
              <a:defRPr sz="4650" b="1">
                <a:solidFill>
                  <a:srgbClr val="F7F9FC"/>
                </a:solidFill>
                <a:latin typeface="Segoe UI"/>
                <a:ea typeface="Segoe UI"/>
                <a:cs typeface="Segoe UI"/>
              </a:defRPr>
            </a:pPr>
            <a:r>
              <a:rPr sz="4650" b="1">
                <a:solidFill>
                  <a:srgbClr val="F7F9FC"/>
                </a:solidFill>
                <a:latin typeface="Segoe UI"/>
                <a:ea typeface="Segoe UI"/>
                <a:cs typeface="Segoe UI"/>
              </a:rPr>
              <a:t>Le coût prévu dépasse le budget</a:t>
            </a:r>
          </a:p>
        </p:txBody>
      </p:sp>
      <p:sp>
        <p:nvSpPr>
          <p:cNvPr id="9" name="text-38">
            <a:extLst xmlns:a="http://schemas.openxmlformats.org/drawingml/2006/main">
              <a:ext uri="{FF2B5EF4-FFF2-40B4-BE49-F238E27FC236}">
                <a16:creationId xmlns:a16="http://schemas.microsoft.com/office/drawing/2014/main" id="{EB32D0D2-0805-477F-92B5-D9B818279812}"/>
              </a:ext>
            </a:extLst>
          </p:cNvPr>
          <p:cNvSpPr>
            <a:spLocks xmlns:a="http://schemas.openxmlformats.org/drawingml/2006/main" noGrp="1"/>
          </p:cNvSpPr>
          <p:nvPr/>
        </p:nvSpPr>
        <p:spPr>
          <a:xfrm xmlns:a="http://schemas.openxmlformats.org/drawingml/2006/main">
            <a:off x="657225" y="2533650"/>
            <a:ext cx="13811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550" b="1">
                <a:solidFill>
                  <a:srgbClr val="FF547B"/>
                </a:solidFill>
                <a:latin typeface="Segoe UI"/>
                <a:ea typeface="Segoe UI"/>
                <a:cs typeface="Segoe UI"/>
              </a:defRPr>
            </a:defPPr>
          </a:lstStyle>
          <a:p xmlns:a="http://schemas.openxmlformats.org/drawingml/2006/main">
            <a:pPr>
              <a:defRPr sz="11550" b="1">
                <a:solidFill>
                  <a:srgbClr val="FF547B"/>
                </a:solidFill>
                <a:latin typeface="Segoe UI"/>
                <a:ea typeface="Segoe UI"/>
                <a:cs typeface="Segoe UI"/>
              </a:defRPr>
            </a:pPr>
            <a:r>
              <a:rPr sz="11550" b="1">
                <a:solidFill>
                  <a:srgbClr val="FF547B"/>
                </a:solidFill>
                <a:latin typeface="Segoe UI"/>
                <a:ea typeface="Segoe UI"/>
                <a:cs typeface="Segoe UI"/>
              </a:rPr>
              <a:t>+52 500 €</a:t>
            </a:r>
          </a:p>
        </p:txBody>
      </p:sp>
      <p:sp>
        <p:nvSpPr>
          <p:cNvPr id="10" name="text-39">
            <a:extLst xmlns:a="http://schemas.openxmlformats.org/drawingml/2006/main">
              <a:ext uri="{FF2B5EF4-FFF2-40B4-BE49-F238E27FC236}">
                <a16:creationId xmlns:a16="http://schemas.microsoft.com/office/drawing/2014/main" id="{D5E7972A-9140-41E3-BA3B-86D19F287022}"/>
              </a:ext>
            </a:extLst>
          </p:cNvPr>
          <p:cNvSpPr>
            <a:spLocks xmlns:a="http://schemas.openxmlformats.org/drawingml/2006/main" noGrp="1"/>
          </p:cNvSpPr>
          <p:nvPr/>
        </p:nvSpPr>
        <p:spPr>
          <a:xfrm xmlns:a="http://schemas.openxmlformats.org/drawingml/2006/main">
            <a:off x="781050" y="4552950"/>
            <a:ext cx="13144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0">
                <a:solidFill>
                  <a:srgbClr val="F7F9FC"/>
                </a:solidFill>
                <a:latin typeface="Segoe UI"/>
                <a:ea typeface="Segoe UI"/>
                <a:cs typeface="Segoe UI"/>
              </a:defRPr>
            </a:defPPr>
          </a:lstStyle>
          <a:p xmlns:a="http://schemas.openxmlformats.org/drawingml/2006/main">
            <a:pPr>
              <a:defRPr sz="2700" b="0">
                <a:solidFill>
                  <a:srgbClr val="F7F9FC"/>
                </a:solidFill>
                <a:latin typeface="Segoe UI"/>
                <a:ea typeface="Segoe UI"/>
                <a:cs typeface="Segoe UI"/>
              </a:defRPr>
            </a:pPr>
            <a:r>
              <a:rPr sz="2700" b="0">
                <a:solidFill>
                  <a:srgbClr val="F7F9FC"/>
                </a:solidFill>
                <a:latin typeface="Segoe UI"/>
                <a:ea typeface="Segoe UI"/>
                <a:cs typeface="Segoe UI"/>
              </a:rPr>
              <a:t>Soit +12,5 % par rapport au budget autorisé.</a:t>
            </a:r>
          </a:p>
        </p:txBody>
      </p:sp>
      <p:graphicFrame>
        <p:nvGraphicFramePr>
          <p:cNvPr id="11" name="Chart">
            <a:extLst xmlns:a="http://schemas.openxmlformats.org/drawingml/2006/main">
              <a:ext uri="{FF2B5EF4-FFF2-40B4-BE49-F238E27FC236}">
                <a16:creationId xmlns:a16="http://schemas.microsoft.com/office/drawing/2014/main" id="{14D973CC-3406-4D60-8073-40F34C13F86D}"/>
              </a:ext>
            </a:extLst>
          </p:cNvPr>
          <p:cNvGraphicFramePr/>
          <p:nvPr/>
        </p:nvGraphicFramePr>
        <p:xfrm>
          <a:off xmlns:a="http://schemas.openxmlformats.org/drawingml/2006/main" x="619125" y="5600700"/>
          <a:ext xmlns:a="http://schemas.openxmlformats.org/drawingml/2006/main" cx="13916025" cy="1104900"/>
        </p:xfrm>
        <a:graphic xmlns:a="http://schemas.openxmlformats.org/drawingml/2006/main">
          <a:graphicData uri="http://schemas.openxmlformats.org/drawingml/2006/chart">
            <c:chart xmlns:r="http://schemas.openxmlformats.org/officeDocument/2006/relationships" xmlns:c="http://schemas.openxmlformats.org/drawingml/2006/chart" r:id="R85db40232fb44560"/>
          </a:graphicData>
        </a:graphic>
      </p:graphicFrame>
      <p:sp>
        <p:nvSpPr>
          <p:cNvPr id="12" name="text-40">
            <a:extLst xmlns:a="http://schemas.openxmlformats.org/drawingml/2006/main">
              <a:ext uri="{FF2B5EF4-FFF2-40B4-BE49-F238E27FC236}">
                <a16:creationId xmlns:a16="http://schemas.microsoft.com/office/drawing/2014/main" id="{B8B67A0A-4FAC-41D5-9C7F-FCB015E3DC42}"/>
              </a:ext>
            </a:extLst>
          </p:cNvPr>
          <p:cNvSpPr>
            <a:spLocks xmlns:a="http://schemas.openxmlformats.org/drawingml/2006/main" noGrp="1"/>
          </p:cNvSpPr>
          <p:nvPr/>
        </p:nvSpPr>
        <p:spPr>
          <a:xfrm xmlns:a="http://schemas.openxmlformats.org/drawingml/2006/main">
            <a:off x="781050" y="6886575"/>
            <a:ext cx="6477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075" b="1">
                <a:solidFill>
                  <a:srgbClr val="F7F9FC"/>
                </a:solidFill>
                <a:latin typeface="Segoe UI"/>
                <a:ea typeface="Segoe UI"/>
                <a:cs typeface="Segoe UI"/>
              </a:defRPr>
            </a:defPPr>
          </a:lstStyle>
          <a:p xmlns:a="http://schemas.openxmlformats.org/drawingml/2006/main">
            <a:pPr>
              <a:defRPr sz="3075" b="1">
                <a:solidFill>
                  <a:srgbClr val="F7F9FC"/>
                </a:solidFill>
                <a:latin typeface="Segoe UI"/>
                <a:ea typeface="Segoe UI"/>
                <a:cs typeface="Segoe UI"/>
              </a:defRPr>
            </a:pPr>
            <a:r>
              <a:rPr sz="3075" b="1">
                <a:solidFill>
                  <a:srgbClr val="F7F9FC"/>
                </a:solidFill>
                <a:latin typeface="Segoe UI"/>
                <a:ea typeface="Segoe UI"/>
                <a:cs typeface="Segoe UI"/>
              </a:rPr>
              <a:t>420 000 € HT</a:t>
            </a:r>
          </a:p>
        </p:txBody>
      </p:sp>
      <p:sp>
        <p:nvSpPr>
          <p:cNvPr id="13" name="text-41">
            <a:extLst xmlns:a="http://schemas.openxmlformats.org/drawingml/2006/main">
              <a:ext uri="{FF2B5EF4-FFF2-40B4-BE49-F238E27FC236}">
                <a16:creationId xmlns:a16="http://schemas.microsoft.com/office/drawing/2014/main" id="{042FB28D-A2E5-41C2-9354-06F33D8B0048}"/>
              </a:ext>
            </a:extLst>
          </p:cNvPr>
          <p:cNvSpPr>
            <a:spLocks xmlns:a="http://schemas.openxmlformats.org/drawingml/2006/main" noGrp="1"/>
          </p:cNvSpPr>
          <p:nvPr/>
        </p:nvSpPr>
        <p:spPr>
          <a:xfrm xmlns:a="http://schemas.openxmlformats.org/drawingml/2006/main">
            <a:off x="790575" y="7534275"/>
            <a:ext cx="59436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BDCDD8"/>
                </a:solidFill>
                <a:latin typeface="Segoe UI"/>
                <a:ea typeface="Segoe UI"/>
                <a:cs typeface="Segoe UI"/>
              </a:defRPr>
            </a:defPPr>
          </a:lstStyle>
          <a:p xmlns:a="http://schemas.openxmlformats.org/drawingml/2006/main">
            <a:pPr>
              <a:defRPr sz="2025" b="0">
                <a:solidFill>
                  <a:srgbClr val="BDCDD8"/>
                </a:solidFill>
                <a:latin typeface="Segoe UI"/>
                <a:ea typeface="Segoe UI"/>
                <a:cs typeface="Segoe UI"/>
              </a:defRPr>
            </a:pPr>
            <a:r>
              <a:rPr sz="2025" b="0">
                <a:solidFill>
                  <a:srgbClr val="BDCDD8"/>
                </a:solidFill>
                <a:latin typeface="Segoe UI"/>
                <a:ea typeface="Segoe UI"/>
                <a:cs typeface="Segoe UI"/>
              </a:rPr>
              <a:t>Budget autorisé</a:t>
            </a:r>
          </a:p>
        </p:txBody>
      </p:sp>
      <p:sp>
        <p:nvSpPr>
          <p:cNvPr id="14" name="text-42">
            <a:extLst xmlns:a="http://schemas.openxmlformats.org/drawingml/2006/main">
              <a:ext uri="{FF2B5EF4-FFF2-40B4-BE49-F238E27FC236}">
                <a16:creationId xmlns:a16="http://schemas.microsoft.com/office/drawing/2014/main" id="{EA9BBF53-7C6E-4C4D-AAFA-9705EC1FD1BD}"/>
              </a:ext>
            </a:extLst>
          </p:cNvPr>
          <p:cNvSpPr>
            <a:spLocks xmlns:a="http://schemas.openxmlformats.org/drawingml/2006/main" noGrp="1"/>
          </p:cNvSpPr>
          <p:nvPr/>
        </p:nvSpPr>
        <p:spPr>
          <a:xfrm xmlns:a="http://schemas.openxmlformats.org/drawingml/2006/main">
            <a:off x="10048875" y="6886575"/>
            <a:ext cx="46767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075" b="1">
                <a:solidFill>
                  <a:srgbClr val="00D3DD"/>
                </a:solidFill>
                <a:latin typeface="Segoe UI"/>
                <a:ea typeface="Segoe UI"/>
                <a:cs typeface="Segoe UI"/>
              </a:defRPr>
            </a:defPPr>
          </a:lstStyle>
          <a:p xmlns:a="http://schemas.openxmlformats.org/drawingml/2006/main">
            <a:pPr>
              <a:defRPr sz="3075" b="1">
                <a:solidFill>
                  <a:srgbClr val="00D3DD"/>
                </a:solidFill>
                <a:latin typeface="Segoe UI"/>
                <a:ea typeface="Segoe UI"/>
                <a:cs typeface="Segoe UI"/>
              </a:defRPr>
            </a:pPr>
            <a:r>
              <a:rPr sz="3075" b="1">
                <a:solidFill>
                  <a:srgbClr val="00D3DD"/>
                </a:solidFill>
                <a:latin typeface="Segoe UI"/>
                <a:ea typeface="Segoe UI"/>
                <a:cs typeface="Segoe UI"/>
              </a:rPr>
              <a:t>472 500 € HT</a:t>
            </a:r>
          </a:p>
        </p:txBody>
      </p:sp>
      <p:sp>
        <p:nvSpPr>
          <p:cNvPr id="15" name="text-43">
            <a:extLst xmlns:a="http://schemas.openxmlformats.org/drawingml/2006/main">
              <a:ext uri="{FF2B5EF4-FFF2-40B4-BE49-F238E27FC236}">
                <a16:creationId xmlns:a16="http://schemas.microsoft.com/office/drawing/2014/main" id="{639F3188-D223-4CEA-B55C-F43B885F31C4}"/>
              </a:ext>
            </a:extLst>
          </p:cNvPr>
          <p:cNvSpPr>
            <a:spLocks xmlns:a="http://schemas.openxmlformats.org/drawingml/2006/main" noGrp="1"/>
          </p:cNvSpPr>
          <p:nvPr/>
        </p:nvSpPr>
        <p:spPr>
          <a:xfrm xmlns:a="http://schemas.openxmlformats.org/drawingml/2006/main">
            <a:off x="10067925" y="7534275"/>
            <a:ext cx="438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BDCDD8"/>
                </a:solidFill>
                <a:latin typeface="Segoe UI"/>
                <a:ea typeface="Segoe UI"/>
                <a:cs typeface="Segoe UI"/>
              </a:defRPr>
            </a:defPPr>
          </a:lstStyle>
          <a:p xmlns:a="http://schemas.openxmlformats.org/drawingml/2006/main">
            <a:pPr>
              <a:defRPr sz="2025" b="0">
                <a:solidFill>
                  <a:srgbClr val="BDCDD8"/>
                </a:solidFill>
                <a:latin typeface="Segoe UI"/>
                <a:ea typeface="Segoe UI"/>
                <a:cs typeface="Segoe UI"/>
              </a:defRPr>
            </a:pPr>
            <a:r>
              <a:rPr sz="2025" b="0">
                <a:solidFill>
                  <a:srgbClr val="BDCDD8"/>
                </a:solidFill>
                <a:latin typeface="Segoe UI"/>
                <a:ea typeface="Segoe UI"/>
                <a:cs typeface="Segoe UI"/>
              </a:rPr>
              <a:t>Coût final prévisionnel</a:t>
            </a:r>
          </a:p>
        </p:txBody>
      </p:sp>
      <p:sp>
        <p:nvSpPr>
          <p:cNvPr id="16" name="text-44">
            <a:extLst xmlns:a="http://schemas.openxmlformats.org/drawingml/2006/main">
              <a:ext uri="{FF2B5EF4-FFF2-40B4-BE49-F238E27FC236}">
                <a16:creationId xmlns:a16="http://schemas.microsoft.com/office/drawing/2014/main" id="{F911995E-71F9-4573-9AD4-93E3EA8B7BCE}"/>
              </a:ext>
            </a:extLst>
          </p:cNvPr>
          <p:cNvSpPr>
            <a:spLocks xmlns:a="http://schemas.openxmlformats.org/drawingml/2006/main" noGrp="1"/>
          </p:cNvSpPr>
          <p:nvPr/>
        </p:nvSpPr>
        <p:spPr>
          <a:xfrm xmlns:a="http://schemas.openxmlformats.org/drawingml/2006/main">
            <a:off x="762000" y="8115300"/>
            <a:ext cx="1243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0">
                <a:solidFill>
                  <a:srgbClr val="BDCDD8"/>
                </a:solidFill>
                <a:latin typeface="Segoe UI"/>
                <a:ea typeface="Segoe UI"/>
                <a:cs typeface="Segoe UI"/>
              </a:defRPr>
            </a:defPPr>
          </a:lstStyle>
          <a:p xmlns:a="http://schemas.openxmlformats.org/drawingml/2006/main">
            <a:pPr>
              <a:defRPr sz="1350" b="0">
                <a:solidFill>
                  <a:srgbClr val="BDCDD8"/>
                </a:solidFill>
                <a:latin typeface="Segoe UI"/>
                <a:ea typeface="Segoe UI"/>
                <a:cs typeface="Segoe UI"/>
              </a:defRPr>
            </a:pPr>
            <a:r>
              <a:rPr sz="1350" b="0">
                <a:solidFill>
                  <a:srgbClr val="BDCDD8"/>
                </a:solidFill>
                <a:latin typeface="Segoe UI"/>
                <a:ea typeface="Segoe UI"/>
                <a:cs typeface="Segoe UI"/>
              </a:rPr>
              <a:t>Situation au 23 juin 2025. Prévision financière du 20 juin.</a:t>
            </a:r>
          </a:p>
        </p:txBody>
      </p:sp>
      <p:sp>
        <p:nvSpPr>
          <p:cNvPr id="17" name="text-45">
            <a:extLst xmlns:a="http://schemas.openxmlformats.org/drawingml/2006/main">
              <a:ext uri="{FF2B5EF4-FFF2-40B4-BE49-F238E27FC236}">
                <a16:creationId xmlns:a16="http://schemas.microsoft.com/office/drawing/2014/main" id="{56B8B540-07F8-4DC4-BD6D-CE3002562542}"/>
              </a:ext>
            </a:extLst>
          </p:cNvPr>
          <p:cNvSpPr>
            <a:spLocks xmlns:a="http://schemas.openxmlformats.org/drawingml/2006/main" noGrp="1"/>
          </p:cNvSpPr>
          <p:nvPr/>
        </p:nvSpPr>
        <p:spPr>
          <a:xfrm xmlns:a="http://schemas.openxmlformats.org/drawingml/2006/main">
            <a:off x="13592175" y="8105775"/>
            <a:ext cx="100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1">
                <a:solidFill>
                  <a:srgbClr val="BDCDD8"/>
                </a:solidFill>
                <a:latin typeface="Segoe UI"/>
                <a:ea typeface="Segoe UI"/>
                <a:cs typeface="Segoe UI"/>
              </a:defRPr>
            </a:defPPr>
          </a:lstStyle>
          <a:p xmlns:a="http://schemas.openxmlformats.org/drawingml/2006/main">
            <a:pPr>
              <a:defRPr sz="1350" b="1">
                <a:solidFill>
                  <a:srgbClr val="BDCDD8"/>
                </a:solidFill>
                <a:latin typeface="Segoe UI"/>
                <a:ea typeface="Segoe UI"/>
                <a:cs typeface="Segoe UI"/>
              </a:defRPr>
            </a:pPr>
            <a:r>
              <a:rPr sz="1350" b="1">
                <a:solidFill>
                  <a:srgbClr val="BDCDD8"/>
                </a:solidFill>
                <a:latin typeface="Segoe UI"/>
                <a:ea typeface="Segoe UI"/>
                <a:cs typeface="Segoe UI"/>
              </a:rPr>
              <a:t>05 / 07</a:t>
            </a:r>
          </a:p>
        </p:txBody>
      </p:sp>
    </p:spTree>
    <p:extLst>
      <p:ext uri="{BB962C8B-B14F-4D97-AF65-F5344CB8AC3E}">
        <p14:creationId xmlns:p14="http://schemas.microsoft.com/office/powerpoint/2010/main" val="696232261"/>
      </p:ext>
    </p:extLst>
  </p:cSld>
</p:sld>
</file>

<file path=ppt/slides/slide6.xml><?xml version="1.0" encoding="utf-8"?>
<p:sld xmlns:p="http://schemas.openxmlformats.org/presentationml/2006/main">
  <p:cSld>
    <p:bg>
      <p:bgPr>
        <a:solidFill xmlns:a="http://schemas.openxmlformats.org/drawingml/2006/main">
          <a:srgbClr val="071724"/>
        </a:solidFill>
      </p:bgPr>
    </p:bg>
    <p:spTree>
      <p:nvGrpSpPr>
        <p:cNvPr id="1" name=""/>
        <p:cNvGrpSpPr/>
        <p:nvPr/>
      </p:nvGrpSpPr>
      <p:grpSpPr>
        <a:xfrm xmlns:a="http://schemas.openxmlformats.org/drawingml/2006/main"/>
      </p:grpSpPr>
      <p:sp>
        <p:nvSpPr>
          <p:cNvPr id="68" name="">
            <a:extLst xmlns:a="http://schemas.openxmlformats.org/drawingml/2006/main">
              <a:ext uri="{FF2B5EF4-FFF2-40B4-BE49-F238E27FC236}">
                <a16:creationId xmlns:a16="http://schemas.microsoft.com/office/drawing/2014/main" id="{A0CBCA44-A4B2-4013-BBF9-0E94C559259D}"/>
              </a:ext>
            </a:extLst>
          </p:cNvPr>
          <p:cNvSpPr>
            <a:spLocks xmlns:a="http://schemas.openxmlformats.org/drawingml/2006/main" noGrp="1"/>
          </p:cNvSpPr>
          <p:nvPr/>
        </p:nvSpPr>
        <p:spPr>
          <a:xfrm xmlns:a="http://schemas.openxmlformats.org/drawingml/2006/main">
            <a:off x="14020800" y="457200"/>
            <a:ext cx="419100" cy="419100"/>
          </a:xfrm>
          <a:custGeom xmlns:a="http://schemas.openxmlformats.org/drawingml/2006/main">
            <a:pathLst>
              <a:path w="419100" h="419100">
                <a:moveTo>
                  <a:pt x="100584" y="0"/>
                </a:moveTo>
                <a:lnTo>
                  <a:pt x="322707" y="0"/>
                </a:lnTo>
                <a:lnTo>
                  <a:pt x="419100" y="100584"/>
                </a:lnTo>
                <a:lnTo>
                  <a:pt x="419100" y="322707"/>
                </a:lnTo>
                <a:lnTo>
                  <a:pt x="322707" y="419100"/>
                </a:lnTo>
                <a:lnTo>
                  <a:pt x="100584" y="419100"/>
                </a:lnTo>
                <a:lnTo>
                  <a:pt x="0" y="322707"/>
                </a:lnTo>
                <a:lnTo>
                  <a:pt x="0" y="100584"/>
                </a:lnTo>
                <a:close/>
              </a:path>
            </a:pathLst>
          </a:custGeom>
          <a:noFill xmlns:a="http://schemas.openxmlformats.org/drawingml/2006/main"/>
          <a:ln xmlns:a="http://schemas.openxmlformats.org/drawingml/2006/main" w="23051">
            <a:solidFill>
              <a:srgbClr val="F7F9FC"/>
            </a:solidFill>
          </a:ln>
        </p:spPr>
      </p:sp>
      <p:sp>
        <p:nvSpPr>
          <p:cNvPr id="2" name="">
            <a:extLst xmlns:a="http://schemas.openxmlformats.org/drawingml/2006/main">
              <a:ext uri="{FF2B5EF4-FFF2-40B4-BE49-F238E27FC236}">
                <a16:creationId xmlns:a16="http://schemas.microsoft.com/office/drawing/2014/main" id="{33E8A0AE-725F-4BD8-BF57-173ED9F9E5F7}"/>
              </a:ext>
            </a:extLst>
          </p:cNvPr>
          <p:cNvSpPr>
            <a:spLocks xmlns:a="http://schemas.openxmlformats.org/drawingml/2006/main" noGrp="1"/>
          </p:cNvSpPr>
          <p:nvPr/>
        </p:nvSpPr>
        <p:spPr>
          <a:xfrm xmlns:a="http://schemas.openxmlformats.org/drawingml/2006/main">
            <a:off x="14121384" y="570357"/>
            <a:ext cx="205359" cy="205359"/>
          </a:xfrm>
          <a:custGeom xmlns:a="http://schemas.openxmlformats.org/drawingml/2006/main">
            <a:pathLst>
              <a:path w="205359" h="205359">
                <a:moveTo>
                  <a:pt x="0" y="205359"/>
                </a:moveTo>
                <a:lnTo>
                  <a:pt x="205359" y="0"/>
                </a:lnTo>
              </a:path>
            </a:pathLst>
          </a:custGeom>
          <a:noFill xmlns:a="http://schemas.openxmlformats.org/drawingml/2006/main"/>
          <a:ln xmlns:a="http://schemas.openxmlformats.org/drawingml/2006/main" w="18860">
            <a:solidFill>
              <a:srgbClr val="F7F9FC"/>
            </a:solidFill>
          </a:ln>
        </p:spPr>
      </p:sp>
      <p:sp>
        <p:nvSpPr>
          <p:cNvPr id="3" name="">
            <a:extLst xmlns:a="http://schemas.openxmlformats.org/drawingml/2006/main">
              <a:ext uri="{FF2B5EF4-FFF2-40B4-BE49-F238E27FC236}">
                <a16:creationId xmlns:a16="http://schemas.microsoft.com/office/drawing/2014/main" id="{9726BC4C-C41E-4C21-A022-E65016180931}"/>
              </a:ext>
            </a:extLst>
          </p:cNvPr>
          <p:cNvSpPr>
            <a:spLocks xmlns:a="http://schemas.openxmlformats.org/drawingml/2006/main" noGrp="1"/>
          </p:cNvSpPr>
          <p:nvPr/>
        </p:nvSpPr>
        <p:spPr>
          <a:xfrm xmlns:a="http://schemas.openxmlformats.org/drawingml/2006/main">
            <a:off x="14137310" y="724586"/>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765441C-2DFF-4AD0-A16C-5A4F9B3FFB47}"/>
              </a:ext>
            </a:extLst>
          </p:cNvPr>
          <p:cNvSpPr>
            <a:spLocks xmlns:a="http://schemas.openxmlformats.org/drawingml/2006/main" noGrp="1"/>
          </p:cNvSpPr>
          <p:nvPr/>
        </p:nvSpPr>
        <p:spPr>
          <a:xfrm xmlns:a="http://schemas.openxmlformats.org/drawingml/2006/main">
            <a:off x="14212748" y="649148"/>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BB541E7-44EB-449B-AAD9-CDD4602CA6FF}"/>
              </a:ext>
            </a:extLst>
          </p:cNvPr>
          <p:cNvSpPr>
            <a:spLocks xmlns:a="http://schemas.openxmlformats.org/drawingml/2006/main" noGrp="1"/>
          </p:cNvSpPr>
          <p:nvPr/>
        </p:nvSpPr>
        <p:spPr>
          <a:xfrm xmlns:a="http://schemas.openxmlformats.org/drawingml/2006/main">
            <a:off x="14288186" y="573710"/>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E01D212-9C2F-4208-9389-A39F75740631}"/>
              </a:ext>
            </a:extLst>
          </p:cNvPr>
          <p:cNvSpPr>
            <a:spLocks xmlns:a="http://schemas.openxmlformats.org/drawingml/2006/main" noGrp="1"/>
          </p:cNvSpPr>
          <p:nvPr/>
        </p:nvSpPr>
        <p:spPr>
          <a:xfrm xmlns:a="http://schemas.openxmlformats.org/drawingml/2006/main">
            <a:off x="14314170" y="442532"/>
            <a:ext cx="100584" cy="100584"/>
          </a:xfrm>
          <a:custGeom xmlns:a="http://schemas.openxmlformats.org/drawingml/2006/main">
            <a:pathLst>
              <a:path w="100584" h="100584">
                <a:moveTo>
                  <a:pt x="50292" y="0"/>
                </a:moveTo>
                <a:lnTo>
                  <a:pt x="64960" y="35624"/>
                </a:lnTo>
                <a:lnTo>
                  <a:pt x="100584" y="50292"/>
                </a:lnTo>
                <a:lnTo>
                  <a:pt x="64960" y="64961"/>
                </a:lnTo>
                <a:lnTo>
                  <a:pt x="50292" y="100584"/>
                </a:lnTo>
                <a:lnTo>
                  <a:pt x="35624" y="64961"/>
                </a:lnTo>
                <a:lnTo>
                  <a:pt x="0" y="50292"/>
                </a:lnTo>
                <a:lnTo>
                  <a:pt x="35624" y="35624"/>
                </a:lnTo>
                <a:close/>
              </a:path>
            </a:pathLst>
          </a:custGeom>
          <a:solidFill xmlns:a="http://schemas.openxmlformats.org/drawingml/2006/main">
            <a:srgbClr val="F7F9FC"/>
          </a:solidFill>
          <a:ln xmlns:a="http://schemas.openxmlformats.org/drawingml/2006/main" w="0">
            <a:noFill/>
          </a:ln>
        </p:spPr>
      </p:sp>
      <p:sp>
        <p:nvSpPr>
          <p:cNvPr id="7" name="text-46">
            <a:extLst xmlns:a="http://schemas.openxmlformats.org/drawingml/2006/main">
              <a:ext uri="{FF2B5EF4-FFF2-40B4-BE49-F238E27FC236}">
                <a16:creationId xmlns:a16="http://schemas.microsoft.com/office/drawing/2014/main" id="{EF796ACF-279E-499B-9664-A77B97E9193E}"/>
              </a:ext>
            </a:extLst>
          </p:cNvPr>
          <p:cNvSpPr>
            <a:spLocks xmlns:a="http://schemas.openxmlformats.org/drawingml/2006/main" noGrp="1"/>
          </p:cNvSpPr>
          <p:nvPr/>
        </p:nvSpPr>
        <p:spPr>
          <a:xfrm xmlns:a="http://schemas.openxmlformats.org/drawingml/2006/main">
            <a:off x="781050" y="504825"/>
            <a:ext cx="11334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1">
                <a:solidFill>
                  <a:srgbClr val="00D3DD"/>
                </a:solidFill>
                <a:latin typeface="Segoe UI"/>
                <a:ea typeface="Segoe UI"/>
                <a:cs typeface="Segoe UI"/>
              </a:defRPr>
            </a:defPPr>
          </a:lstStyle>
          <a:p xmlns:a="http://schemas.openxmlformats.org/drawingml/2006/main">
            <a:pPr>
              <a:defRPr sz="1725" b="1">
                <a:solidFill>
                  <a:srgbClr val="00D3DD"/>
                </a:solidFill>
                <a:latin typeface="Segoe UI"/>
                <a:ea typeface="Segoe UI"/>
                <a:cs typeface="Segoe UI"/>
              </a:defRPr>
            </a:pPr>
            <a:r>
              <a:rPr sz="1725" b="1">
                <a:solidFill>
                  <a:srgbClr val="00D3DD"/>
                </a:solidFill>
                <a:latin typeface="Segoe UI"/>
                <a:ea typeface="Segoe UI"/>
                <a:cs typeface="Segoe UI"/>
              </a:rPr>
              <a:t>LE DOSSIER ORION</a:t>
            </a:r>
          </a:p>
        </p:txBody>
      </p:sp>
      <p:sp>
        <p:nvSpPr>
          <p:cNvPr id="8" name="slide-heading">
            <a:extLst xmlns:a="http://schemas.openxmlformats.org/drawingml/2006/main">
              <a:ext uri="{FF2B5EF4-FFF2-40B4-BE49-F238E27FC236}">
                <a16:creationId xmlns:a16="http://schemas.microsoft.com/office/drawing/2014/main" id="{F3F800BE-C6BF-416F-872C-5674B0B91DF4}"/>
              </a:ext>
            </a:extLst>
          </p:cNvPr>
          <p:cNvSpPr>
            <a:spLocks xmlns:a="http://schemas.openxmlformats.org/drawingml/2006/main" noGrp="1"/>
          </p:cNvSpPr>
          <p:nvPr/>
        </p:nvSpPr>
        <p:spPr>
          <a:xfrm xmlns:a="http://schemas.openxmlformats.org/drawingml/2006/main">
            <a:off x="762000" y="1162050"/>
            <a:ext cx="13620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325" b="1">
                <a:solidFill>
                  <a:srgbClr val="F7F9FC"/>
                </a:solidFill>
                <a:latin typeface="Segoe UI"/>
                <a:ea typeface="Segoe UI"/>
                <a:cs typeface="Segoe UI"/>
              </a:defRPr>
            </a:defPPr>
          </a:lstStyle>
          <a:p xmlns:a="http://schemas.openxmlformats.org/drawingml/2006/main">
            <a:pPr>
              <a:defRPr sz="5325" b="1">
                <a:solidFill>
                  <a:srgbClr val="F7F9FC"/>
                </a:solidFill>
                <a:latin typeface="Segoe UI"/>
                <a:ea typeface="Segoe UI"/>
                <a:cs typeface="Segoe UI"/>
              </a:defRPr>
            </a:pPr>
            <a:r>
              <a:rPr sz="5325" b="1">
                <a:solidFill>
                  <a:srgbClr val="F7F9FC"/>
                </a:solidFill>
                <a:latin typeface="Segoe UI"/>
                <a:ea typeface="Segoe UI"/>
                <a:cs typeface="Segoe UI"/>
              </a:rPr>
              <a:t>Un projet, 18 documents</a:t>
            </a:r>
          </a:p>
        </p:txBody>
      </p:sp>
      <p:sp>
        <p:nvSpPr>
          <p:cNvPr id="9" name="text-47">
            <a:extLst xmlns:a="http://schemas.openxmlformats.org/drawingml/2006/main">
              <a:ext uri="{FF2B5EF4-FFF2-40B4-BE49-F238E27FC236}">
                <a16:creationId xmlns:a16="http://schemas.microsoft.com/office/drawing/2014/main" id="{DB248EBC-F5C5-49DA-A9C8-6420E50F99B6}"/>
              </a:ext>
            </a:extLst>
          </p:cNvPr>
          <p:cNvSpPr>
            <a:spLocks xmlns:a="http://schemas.openxmlformats.org/drawingml/2006/main" noGrp="1"/>
          </p:cNvSpPr>
          <p:nvPr/>
        </p:nvSpPr>
        <p:spPr>
          <a:xfrm xmlns:a="http://schemas.openxmlformats.org/drawingml/2006/main">
            <a:off x="781050" y="2781300"/>
            <a:ext cx="52578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b="0">
                <a:solidFill>
                  <a:srgbClr val="F7F9FC"/>
                </a:solidFill>
                <a:latin typeface="Segoe UI"/>
                <a:ea typeface="Segoe UI"/>
                <a:cs typeface="Segoe UI"/>
              </a:defRPr>
            </a:defPPr>
          </a:lstStyle>
          <a:p xmlns:a="http://schemas.openxmlformats.org/drawingml/2006/main">
            <a:pPr>
              <a:defRPr sz="2475" b="0">
                <a:solidFill>
                  <a:srgbClr val="F7F9FC"/>
                </a:solidFill>
                <a:latin typeface="Segoe UI"/>
                <a:ea typeface="Segoe UI"/>
                <a:cs typeface="Segoe UI"/>
              </a:defRPr>
            </a:pPr>
            <a:r>
              <a:rPr sz="2475" b="0">
                <a:solidFill>
                  <a:srgbClr val="F7F9FC"/>
                </a:solidFill>
                <a:latin typeface="Segoe UI"/>
                <a:ea typeface="Segoe UI"/>
                <a:cs typeface="Segoe UI"/>
              </a:rPr>
              <a:t>Les décisions, les plannings et les rapports d’essais ne racontent pas toujours la même situation.</a:t>
            </a:r>
          </a:p>
        </p:txBody>
      </p:sp>
      <p:sp>
        <p:nvSpPr>
          <p:cNvPr id="10" name="text-48">
            <a:extLst xmlns:a="http://schemas.openxmlformats.org/drawingml/2006/main">
              <a:ext uri="{FF2B5EF4-FFF2-40B4-BE49-F238E27FC236}">
                <a16:creationId xmlns:a16="http://schemas.microsoft.com/office/drawing/2014/main" id="{0FBA5EE3-E8E7-48F8-B825-9A1B97DF800B}"/>
              </a:ext>
            </a:extLst>
          </p:cNvPr>
          <p:cNvSpPr>
            <a:spLocks xmlns:a="http://schemas.openxmlformats.org/drawingml/2006/main" noGrp="1"/>
          </p:cNvSpPr>
          <p:nvPr/>
        </p:nvSpPr>
        <p:spPr>
          <a:xfrm xmlns:a="http://schemas.openxmlformats.org/drawingml/2006/main">
            <a:off x="781050" y="4657725"/>
            <a:ext cx="5238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1">
                <a:solidFill>
                  <a:srgbClr val="00D3DD"/>
                </a:solidFill>
                <a:latin typeface="Segoe UI"/>
                <a:ea typeface="Segoe UI"/>
                <a:cs typeface="Segoe UI"/>
              </a:defRPr>
            </a:defPPr>
          </a:lstStyle>
          <a:p xmlns:a="http://schemas.openxmlformats.org/drawingml/2006/main">
            <a:pPr>
              <a:defRPr sz="2250" b="1">
                <a:solidFill>
                  <a:srgbClr val="00D3DD"/>
                </a:solidFill>
                <a:latin typeface="Segoe UI"/>
                <a:ea typeface="Segoe UI"/>
                <a:cs typeface="Segoe UI"/>
              </a:defRPr>
            </a:pPr>
            <a:r>
              <a:rPr sz="2250" b="1">
                <a:solidFill>
                  <a:srgbClr val="00D3DD"/>
                </a:solidFill>
                <a:latin typeface="Segoe UI"/>
                <a:ea typeface="Segoe UI"/>
                <a:cs typeface="Segoe UI"/>
              </a:rPr>
              <a:t>Écho aide à croiser leurs informations.</a:t>
            </a:r>
          </a:p>
        </p:txBody>
      </p:sp>
      <p:pic>
        <p:nvPicPr>
          <p:cNvPr id="11" name="">
            <a:extLst xmlns:a="http://schemas.openxmlformats.org/drawingml/2006/main">
              <a:ext uri="{FF2B5EF4-FFF2-40B4-BE49-F238E27FC236}">
                <a16:creationId xmlns:a16="http://schemas.microsoft.com/office/drawing/2014/main" id="{57A4C879-0EA8-4DEC-AB34-2E7F5417E415}"/>
              </a:ext>
            </a:extLst>
          </p:cNvPr>
          <p:cNvPicPr>
            <a:picLocks xmlns:a="http://schemas.openxmlformats.org/drawingml/2006/main" noChangeAspect="1"/>
          </p:cNvPicPr>
          <p:nvPr/>
        </p:nvPicPr>
        <p:blipFill>
          <a:blip xmlns:r="http://schemas.openxmlformats.org/officeDocument/2006/relationships" xmlns:a="http://schemas.openxmlformats.org/drawingml/2006/main" r:embed="Raa9a1319f857465f"/>
          <a:stretch xmlns:a="http://schemas.openxmlformats.org/drawingml/2006/main"/>
        </p:blipFill>
        <p:spPr>
          <a:xfrm xmlns:a="http://schemas.openxmlformats.org/drawingml/2006/main" rot="-240000">
            <a:off x="1106233" y="5686425"/>
            <a:ext cx="1502284" cy="2124075"/>
          </a:xfrm>
          <a:prstGeom xmlns:a="http://schemas.openxmlformats.org/drawingml/2006/main" prst="rect">
            <a:avLst/>
          </a:prstGeom>
        </p:spPr>
      </p:pic>
      <p:pic>
        <p:nvPicPr>
          <p:cNvPr id="12" name="">
            <a:extLst xmlns:a="http://schemas.openxmlformats.org/drawingml/2006/main">
              <a:ext uri="{FF2B5EF4-FFF2-40B4-BE49-F238E27FC236}">
                <a16:creationId xmlns:a16="http://schemas.microsoft.com/office/drawing/2014/main" id="{E8A55695-DC07-4B75-B180-A4C00124EECF}"/>
              </a:ext>
            </a:extLst>
          </p:cNvPr>
          <p:cNvPicPr>
            <a:picLocks xmlns:a="http://schemas.openxmlformats.org/drawingml/2006/main" noChangeAspect="1"/>
          </p:cNvPicPr>
          <p:nvPr/>
        </p:nvPicPr>
        <p:blipFill>
          <a:blip xmlns:r="http://schemas.openxmlformats.org/officeDocument/2006/relationships" xmlns:a="http://schemas.openxmlformats.org/drawingml/2006/main" r:embed="R4495d82403884156"/>
          <a:stretch xmlns:a="http://schemas.openxmlformats.org/drawingml/2006/main"/>
        </p:blipFill>
        <p:spPr>
          <a:xfrm xmlns:a="http://schemas.openxmlformats.org/drawingml/2006/main" rot="240000">
            <a:off x="3277587" y="5610225"/>
            <a:ext cx="1569651" cy="221932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FB750180-DC52-4F23-8F10-2153580C793D}"/>
              </a:ext>
            </a:extLst>
          </p:cNvPr>
          <p:cNvSpPr>
            <a:spLocks xmlns:a="http://schemas.openxmlformats.org/drawingml/2006/main" noGrp="1"/>
          </p:cNvSpPr>
          <p:nvPr/>
        </p:nvSpPr>
        <p:spPr>
          <a:xfrm xmlns:a="http://schemas.openxmlformats.org/drawingml/2006/main">
            <a:off x="8934450" y="3267075"/>
            <a:ext cx="1809750" cy="1771650"/>
          </a:xfrm>
          <a:custGeom xmlns:a="http://schemas.openxmlformats.org/drawingml/2006/main">
            <a:pathLst>
              <a:path w="1809750" h="1771650">
                <a:moveTo>
                  <a:pt x="1809750" y="1771650"/>
                </a:moveTo>
                <a:lnTo>
                  <a:pt x="0" y="0"/>
                </a:lnTo>
              </a:path>
            </a:pathLst>
          </a:custGeom>
          <a:noFill xmlns:a="http://schemas.openxmlformats.org/drawingml/2006/main"/>
          <a:ln xmlns:a="http://schemas.openxmlformats.org/drawingml/2006/main" w="19050">
            <a:solidFill>
              <a:srgbClr val="50758B"/>
            </a:solidFill>
          </a:ln>
        </p:spPr>
      </p:sp>
      <p:sp>
        <p:nvSpPr>
          <p:cNvPr id="14" name="">
            <a:extLst xmlns:a="http://schemas.openxmlformats.org/drawingml/2006/main">
              <a:ext uri="{FF2B5EF4-FFF2-40B4-BE49-F238E27FC236}">
                <a16:creationId xmlns:a16="http://schemas.microsoft.com/office/drawing/2014/main" id="{E5FF10C9-0B36-42B2-992E-F40641359E8A}"/>
              </a:ext>
            </a:extLst>
          </p:cNvPr>
          <p:cNvSpPr>
            <a:spLocks xmlns:a="http://schemas.openxmlformats.org/drawingml/2006/main" noGrp="1"/>
          </p:cNvSpPr>
          <p:nvPr/>
        </p:nvSpPr>
        <p:spPr>
          <a:xfrm xmlns:a="http://schemas.openxmlformats.org/drawingml/2006/main">
            <a:off x="8639175" y="2971800"/>
            <a:ext cx="590550" cy="590550"/>
          </a:xfrm>
          <a:prstGeom xmlns:a="http://schemas.openxmlformats.org/drawingml/2006/main" prst="ellipse">
            <a:avLst/>
          </a:prstGeom>
          <a:solidFill xmlns:a="http://schemas.openxmlformats.org/drawingml/2006/main">
            <a:srgbClr val="00D3DD">
              <a:alpha val="8000"/>
            </a:srgbClr>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D052A4B5-5893-448D-92D0-FF6ED6B17134}"/>
              </a:ext>
            </a:extLst>
          </p:cNvPr>
          <p:cNvSpPr>
            <a:spLocks xmlns:a="http://schemas.openxmlformats.org/drawingml/2006/main" noGrp="1"/>
          </p:cNvSpPr>
          <p:nvPr/>
        </p:nvSpPr>
        <p:spPr>
          <a:xfrm xmlns:a="http://schemas.openxmlformats.org/drawingml/2006/main">
            <a:off x="8753475" y="3086100"/>
            <a:ext cx="361950" cy="361950"/>
          </a:xfrm>
          <a:prstGeom xmlns:a="http://schemas.openxmlformats.org/drawingml/2006/main" prst="ellipse">
            <a:avLst/>
          </a:prstGeom>
          <a:solidFill xmlns:a="http://schemas.openxmlformats.org/drawingml/2006/main">
            <a:srgbClr val="00D3DD">
              <a:alpha val="13000"/>
            </a:srgbClr>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AC3EEDD0-6CA0-4022-A388-7BAFF4B8565A}"/>
              </a:ext>
            </a:extLst>
          </p:cNvPr>
          <p:cNvSpPr>
            <a:spLocks xmlns:a="http://schemas.openxmlformats.org/drawingml/2006/main" noGrp="1"/>
          </p:cNvSpPr>
          <p:nvPr/>
        </p:nvSpPr>
        <p:spPr>
          <a:xfrm xmlns:a="http://schemas.openxmlformats.org/drawingml/2006/main">
            <a:off x="8858250" y="3190875"/>
            <a:ext cx="152400" cy="152400"/>
          </a:xfrm>
          <a:prstGeom xmlns:a="http://schemas.openxmlformats.org/drawingml/2006/main" prst="ellipse">
            <a:avLst/>
          </a:prstGeom>
          <a:solidFill xmlns:a="http://schemas.openxmlformats.org/drawingml/2006/main">
            <a:srgbClr val="00D3D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CA87552F-8359-4F3A-91C6-08A8B7692F71}"/>
              </a:ext>
            </a:extLst>
          </p:cNvPr>
          <p:cNvSpPr>
            <a:spLocks xmlns:a="http://schemas.openxmlformats.org/drawingml/2006/main" noGrp="1"/>
          </p:cNvSpPr>
          <p:nvPr/>
        </p:nvSpPr>
        <p:spPr>
          <a:xfrm xmlns:a="http://schemas.openxmlformats.org/drawingml/2006/main">
            <a:off x="10744200" y="3162300"/>
            <a:ext cx="1752600" cy="1876425"/>
          </a:xfrm>
          <a:custGeom xmlns:a="http://schemas.openxmlformats.org/drawingml/2006/main">
            <a:pathLst>
              <a:path w="1752600" h="1876425">
                <a:moveTo>
                  <a:pt x="0" y="1876425"/>
                </a:moveTo>
                <a:lnTo>
                  <a:pt x="1752600" y="0"/>
                </a:lnTo>
              </a:path>
            </a:pathLst>
          </a:custGeom>
          <a:noFill xmlns:a="http://schemas.openxmlformats.org/drawingml/2006/main"/>
          <a:ln xmlns:a="http://schemas.openxmlformats.org/drawingml/2006/main" w="19050">
            <a:solidFill>
              <a:srgbClr val="50758B"/>
            </a:solidFill>
          </a:ln>
        </p:spPr>
      </p:sp>
      <p:sp>
        <p:nvSpPr>
          <p:cNvPr id="18" name="">
            <a:extLst xmlns:a="http://schemas.openxmlformats.org/drawingml/2006/main">
              <a:ext uri="{FF2B5EF4-FFF2-40B4-BE49-F238E27FC236}">
                <a16:creationId xmlns:a16="http://schemas.microsoft.com/office/drawing/2014/main" id="{F7B76CF2-48FA-4D5C-8467-C61F20BBCEA3}"/>
              </a:ext>
            </a:extLst>
          </p:cNvPr>
          <p:cNvSpPr>
            <a:spLocks xmlns:a="http://schemas.openxmlformats.org/drawingml/2006/main" noGrp="1"/>
          </p:cNvSpPr>
          <p:nvPr/>
        </p:nvSpPr>
        <p:spPr>
          <a:xfrm xmlns:a="http://schemas.openxmlformats.org/drawingml/2006/main">
            <a:off x="12201525" y="2867025"/>
            <a:ext cx="590550" cy="590550"/>
          </a:xfrm>
          <a:prstGeom xmlns:a="http://schemas.openxmlformats.org/drawingml/2006/main" prst="ellipse">
            <a:avLst/>
          </a:prstGeom>
          <a:solidFill xmlns:a="http://schemas.openxmlformats.org/drawingml/2006/main">
            <a:srgbClr val="1465FF">
              <a:alpha val="8000"/>
            </a:srgbClr>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BB60CD83-5635-4382-9DEC-CB60A52BECD6}"/>
              </a:ext>
            </a:extLst>
          </p:cNvPr>
          <p:cNvSpPr>
            <a:spLocks xmlns:a="http://schemas.openxmlformats.org/drawingml/2006/main" noGrp="1"/>
          </p:cNvSpPr>
          <p:nvPr/>
        </p:nvSpPr>
        <p:spPr>
          <a:xfrm xmlns:a="http://schemas.openxmlformats.org/drawingml/2006/main">
            <a:off x="12315825" y="2981325"/>
            <a:ext cx="361950" cy="361950"/>
          </a:xfrm>
          <a:prstGeom xmlns:a="http://schemas.openxmlformats.org/drawingml/2006/main" prst="ellipse">
            <a:avLst/>
          </a:prstGeom>
          <a:solidFill xmlns:a="http://schemas.openxmlformats.org/drawingml/2006/main">
            <a:srgbClr val="1465FF">
              <a:alpha val="13000"/>
            </a:srgbClr>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46410219-5082-40B2-8283-F3E2FB17696B}"/>
              </a:ext>
            </a:extLst>
          </p:cNvPr>
          <p:cNvSpPr>
            <a:spLocks xmlns:a="http://schemas.openxmlformats.org/drawingml/2006/main" noGrp="1"/>
          </p:cNvSpPr>
          <p:nvPr/>
        </p:nvSpPr>
        <p:spPr>
          <a:xfrm xmlns:a="http://schemas.openxmlformats.org/drawingml/2006/main">
            <a:off x="12420600" y="3086100"/>
            <a:ext cx="152400" cy="152400"/>
          </a:xfrm>
          <a:prstGeom xmlns:a="http://schemas.openxmlformats.org/drawingml/2006/main" prst="ellipse">
            <a:avLst/>
          </a:prstGeom>
          <a:solidFill xmlns:a="http://schemas.openxmlformats.org/drawingml/2006/main">
            <a:srgbClr val="1465FF"/>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9AA9E1EF-7467-49A3-9D4C-F75177198998}"/>
              </a:ext>
            </a:extLst>
          </p:cNvPr>
          <p:cNvSpPr>
            <a:spLocks xmlns:a="http://schemas.openxmlformats.org/drawingml/2006/main" noGrp="1"/>
          </p:cNvSpPr>
          <p:nvPr/>
        </p:nvSpPr>
        <p:spPr>
          <a:xfrm xmlns:a="http://schemas.openxmlformats.org/drawingml/2006/main">
            <a:off x="10744200" y="5038725"/>
            <a:ext cx="2962275" cy="85725"/>
          </a:xfrm>
          <a:custGeom xmlns:a="http://schemas.openxmlformats.org/drawingml/2006/main">
            <a:pathLst>
              <a:path w="2962275" h="85725">
                <a:moveTo>
                  <a:pt x="0" y="0"/>
                </a:moveTo>
                <a:lnTo>
                  <a:pt x="2962275" y="85725"/>
                </a:lnTo>
              </a:path>
            </a:pathLst>
          </a:custGeom>
          <a:noFill xmlns:a="http://schemas.openxmlformats.org/drawingml/2006/main"/>
          <a:ln xmlns:a="http://schemas.openxmlformats.org/drawingml/2006/main" w="19050">
            <a:solidFill>
              <a:srgbClr val="50758B"/>
            </a:solidFill>
          </a:ln>
        </p:spPr>
      </p:sp>
      <p:sp>
        <p:nvSpPr>
          <p:cNvPr id="22" name="">
            <a:extLst xmlns:a="http://schemas.openxmlformats.org/drawingml/2006/main">
              <a:ext uri="{FF2B5EF4-FFF2-40B4-BE49-F238E27FC236}">
                <a16:creationId xmlns:a16="http://schemas.microsoft.com/office/drawing/2014/main" id="{2AB6B502-7568-40B4-B8F1-E7D2DDD44D01}"/>
              </a:ext>
            </a:extLst>
          </p:cNvPr>
          <p:cNvSpPr>
            <a:spLocks xmlns:a="http://schemas.openxmlformats.org/drawingml/2006/main" noGrp="1"/>
          </p:cNvSpPr>
          <p:nvPr/>
        </p:nvSpPr>
        <p:spPr>
          <a:xfrm xmlns:a="http://schemas.openxmlformats.org/drawingml/2006/main">
            <a:off x="13411200" y="4829175"/>
            <a:ext cx="590550" cy="590550"/>
          </a:xfrm>
          <a:prstGeom xmlns:a="http://schemas.openxmlformats.org/drawingml/2006/main" prst="ellipse">
            <a:avLst/>
          </a:prstGeom>
          <a:solidFill xmlns:a="http://schemas.openxmlformats.org/drawingml/2006/main">
            <a:srgbClr val="D81140">
              <a:alpha val="8000"/>
            </a:srgbClr>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7340F299-E19E-4CC0-B481-27A37CCE3A87}"/>
              </a:ext>
            </a:extLst>
          </p:cNvPr>
          <p:cNvSpPr>
            <a:spLocks xmlns:a="http://schemas.openxmlformats.org/drawingml/2006/main" noGrp="1"/>
          </p:cNvSpPr>
          <p:nvPr/>
        </p:nvSpPr>
        <p:spPr>
          <a:xfrm xmlns:a="http://schemas.openxmlformats.org/drawingml/2006/main">
            <a:off x="13525500" y="4943475"/>
            <a:ext cx="361950" cy="361950"/>
          </a:xfrm>
          <a:prstGeom xmlns:a="http://schemas.openxmlformats.org/drawingml/2006/main" prst="ellipse">
            <a:avLst/>
          </a:prstGeom>
          <a:solidFill xmlns:a="http://schemas.openxmlformats.org/drawingml/2006/main">
            <a:srgbClr val="D81140">
              <a:alpha val="13000"/>
            </a:srgbClr>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3A4214A4-F728-40C7-A3CB-DACF3A9E00CB}"/>
              </a:ext>
            </a:extLst>
          </p:cNvPr>
          <p:cNvSpPr>
            <a:spLocks xmlns:a="http://schemas.openxmlformats.org/drawingml/2006/main" noGrp="1"/>
          </p:cNvSpPr>
          <p:nvPr/>
        </p:nvSpPr>
        <p:spPr>
          <a:xfrm xmlns:a="http://schemas.openxmlformats.org/drawingml/2006/main">
            <a:off x="13630275" y="5048250"/>
            <a:ext cx="152400" cy="152400"/>
          </a:xfrm>
          <a:prstGeom xmlns:a="http://schemas.openxmlformats.org/drawingml/2006/main" prst="ellipse">
            <a:avLst/>
          </a:prstGeom>
          <a:solidFill xmlns:a="http://schemas.openxmlformats.org/drawingml/2006/main">
            <a:srgbClr val="D81140"/>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F6CE6D8D-A0E3-4FD6-866F-F83037D7C45E}"/>
              </a:ext>
            </a:extLst>
          </p:cNvPr>
          <p:cNvSpPr>
            <a:spLocks xmlns:a="http://schemas.openxmlformats.org/drawingml/2006/main" noGrp="1"/>
          </p:cNvSpPr>
          <p:nvPr/>
        </p:nvSpPr>
        <p:spPr>
          <a:xfrm xmlns:a="http://schemas.openxmlformats.org/drawingml/2006/main">
            <a:off x="10744200" y="5038725"/>
            <a:ext cx="1171575" cy="1857375"/>
          </a:xfrm>
          <a:custGeom xmlns:a="http://schemas.openxmlformats.org/drawingml/2006/main">
            <a:pathLst>
              <a:path w="1171575" h="1857375">
                <a:moveTo>
                  <a:pt x="0" y="0"/>
                </a:moveTo>
                <a:lnTo>
                  <a:pt x="1171575" y="1857375"/>
                </a:lnTo>
              </a:path>
            </a:pathLst>
          </a:custGeom>
          <a:noFill xmlns:a="http://schemas.openxmlformats.org/drawingml/2006/main"/>
          <a:ln xmlns:a="http://schemas.openxmlformats.org/drawingml/2006/main" w="19050">
            <a:solidFill>
              <a:srgbClr val="50758B"/>
            </a:solidFill>
          </a:ln>
        </p:spPr>
      </p:sp>
      <p:sp>
        <p:nvSpPr>
          <p:cNvPr id="26" name="">
            <a:extLst xmlns:a="http://schemas.openxmlformats.org/drawingml/2006/main">
              <a:ext uri="{FF2B5EF4-FFF2-40B4-BE49-F238E27FC236}">
                <a16:creationId xmlns:a16="http://schemas.microsoft.com/office/drawing/2014/main" id="{2ABBCB65-867A-4FF4-84A7-939F81E2295E}"/>
              </a:ext>
            </a:extLst>
          </p:cNvPr>
          <p:cNvSpPr>
            <a:spLocks xmlns:a="http://schemas.openxmlformats.org/drawingml/2006/main" noGrp="1"/>
          </p:cNvSpPr>
          <p:nvPr/>
        </p:nvSpPr>
        <p:spPr>
          <a:xfrm xmlns:a="http://schemas.openxmlformats.org/drawingml/2006/main">
            <a:off x="11620500" y="6600825"/>
            <a:ext cx="590550" cy="590550"/>
          </a:xfrm>
          <a:prstGeom xmlns:a="http://schemas.openxmlformats.org/drawingml/2006/main" prst="ellipse">
            <a:avLst/>
          </a:prstGeom>
          <a:solidFill xmlns:a="http://schemas.openxmlformats.org/drawingml/2006/main">
            <a:srgbClr val="D81140">
              <a:alpha val="8000"/>
            </a:srgbClr>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A1A3DE40-AB04-4E00-8D79-03B1586B40D9}"/>
              </a:ext>
            </a:extLst>
          </p:cNvPr>
          <p:cNvSpPr>
            <a:spLocks xmlns:a="http://schemas.openxmlformats.org/drawingml/2006/main" noGrp="1"/>
          </p:cNvSpPr>
          <p:nvPr/>
        </p:nvSpPr>
        <p:spPr>
          <a:xfrm xmlns:a="http://schemas.openxmlformats.org/drawingml/2006/main">
            <a:off x="11734800" y="6715125"/>
            <a:ext cx="361950" cy="361950"/>
          </a:xfrm>
          <a:prstGeom xmlns:a="http://schemas.openxmlformats.org/drawingml/2006/main" prst="ellipse">
            <a:avLst/>
          </a:prstGeom>
          <a:solidFill xmlns:a="http://schemas.openxmlformats.org/drawingml/2006/main">
            <a:srgbClr val="D81140">
              <a:alpha val="13000"/>
            </a:srgbClr>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99B4EF52-CD99-4A28-A8B7-58D46C73656A}"/>
              </a:ext>
            </a:extLst>
          </p:cNvPr>
          <p:cNvSpPr>
            <a:spLocks xmlns:a="http://schemas.openxmlformats.org/drawingml/2006/main" noGrp="1"/>
          </p:cNvSpPr>
          <p:nvPr/>
        </p:nvSpPr>
        <p:spPr>
          <a:xfrm xmlns:a="http://schemas.openxmlformats.org/drawingml/2006/main">
            <a:off x="11839575" y="6819900"/>
            <a:ext cx="152400" cy="152400"/>
          </a:xfrm>
          <a:prstGeom xmlns:a="http://schemas.openxmlformats.org/drawingml/2006/main" prst="ellipse">
            <a:avLst/>
          </a:prstGeom>
          <a:solidFill xmlns:a="http://schemas.openxmlformats.org/drawingml/2006/main">
            <a:srgbClr val="D81140"/>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80339B4E-16B7-492C-AE7A-808191438E6D}"/>
              </a:ext>
            </a:extLst>
          </p:cNvPr>
          <p:cNvSpPr>
            <a:spLocks xmlns:a="http://schemas.openxmlformats.org/drawingml/2006/main" noGrp="1"/>
          </p:cNvSpPr>
          <p:nvPr/>
        </p:nvSpPr>
        <p:spPr>
          <a:xfrm xmlns:a="http://schemas.openxmlformats.org/drawingml/2006/main">
            <a:off x="8401050" y="5038725"/>
            <a:ext cx="2343150" cy="1238250"/>
          </a:xfrm>
          <a:custGeom xmlns:a="http://schemas.openxmlformats.org/drawingml/2006/main">
            <a:pathLst>
              <a:path w="2343150" h="1238250">
                <a:moveTo>
                  <a:pt x="2343150" y="0"/>
                </a:moveTo>
                <a:lnTo>
                  <a:pt x="0" y="1238250"/>
                </a:lnTo>
              </a:path>
            </a:pathLst>
          </a:custGeom>
          <a:noFill xmlns:a="http://schemas.openxmlformats.org/drawingml/2006/main"/>
          <a:ln xmlns:a="http://schemas.openxmlformats.org/drawingml/2006/main" w="19050">
            <a:solidFill>
              <a:srgbClr val="50758B"/>
            </a:solidFill>
          </a:ln>
        </p:spPr>
      </p:sp>
      <p:sp>
        <p:nvSpPr>
          <p:cNvPr id="30" name="">
            <a:extLst xmlns:a="http://schemas.openxmlformats.org/drawingml/2006/main">
              <a:ext uri="{FF2B5EF4-FFF2-40B4-BE49-F238E27FC236}">
                <a16:creationId xmlns:a16="http://schemas.microsoft.com/office/drawing/2014/main" id="{A73ED451-C305-489D-B789-A472FF83012B}"/>
              </a:ext>
            </a:extLst>
          </p:cNvPr>
          <p:cNvSpPr>
            <a:spLocks xmlns:a="http://schemas.openxmlformats.org/drawingml/2006/main" noGrp="1"/>
          </p:cNvSpPr>
          <p:nvPr/>
        </p:nvSpPr>
        <p:spPr>
          <a:xfrm xmlns:a="http://schemas.openxmlformats.org/drawingml/2006/main">
            <a:off x="8105775" y="5981700"/>
            <a:ext cx="590550" cy="590550"/>
          </a:xfrm>
          <a:prstGeom xmlns:a="http://schemas.openxmlformats.org/drawingml/2006/main" prst="ellipse">
            <a:avLst/>
          </a:prstGeom>
          <a:solidFill xmlns:a="http://schemas.openxmlformats.org/drawingml/2006/main">
            <a:srgbClr val="00D3DD">
              <a:alpha val="8000"/>
            </a:srgbClr>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74DB2D36-DC78-4158-A833-506B4F6D8D49}"/>
              </a:ext>
            </a:extLst>
          </p:cNvPr>
          <p:cNvSpPr>
            <a:spLocks xmlns:a="http://schemas.openxmlformats.org/drawingml/2006/main" noGrp="1"/>
          </p:cNvSpPr>
          <p:nvPr/>
        </p:nvSpPr>
        <p:spPr>
          <a:xfrm xmlns:a="http://schemas.openxmlformats.org/drawingml/2006/main">
            <a:off x="8220075" y="6096000"/>
            <a:ext cx="361950" cy="361950"/>
          </a:xfrm>
          <a:prstGeom xmlns:a="http://schemas.openxmlformats.org/drawingml/2006/main" prst="ellipse">
            <a:avLst/>
          </a:prstGeom>
          <a:solidFill xmlns:a="http://schemas.openxmlformats.org/drawingml/2006/main">
            <a:srgbClr val="00D3DD">
              <a:alpha val="13000"/>
            </a:srgbClr>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7D528A0A-DB5E-4C8E-845E-7E0EEF22F311}"/>
              </a:ext>
            </a:extLst>
          </p:cNvPr>
          <p:cNvSpPr>
            <a:spLocks xmlns:a="http://schemas.openxmlformats.org/drawingml/2006/main" noGrp="1"/>
          </p:cNvSpPr>
          <p:nvPr/>
        </p:nvSpPr>
        <p:spPr>
          <a:xfrm xmlns:a="http://schemas.openxmlformats.org/drawingml/2006/main">
            <a:off x="8324850" y="6200775"/>
            <a:ext cx="152400" cy="152400"/>
          </a:xfrm>
          <a:prstGeom xmlns:a="http://schemas.openxmlformats.org/drawingml/2006/main" prst="ellipse">
            <a:avLst/>
          </a:prstGeom>
          <a:solidFill xmlns:a="http://schemas.openxmlformats.org/drawingml/2006/main">
            <a:srgbClr val="00D3DD"/>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72513427-1DEF-407E-AC6B-A12F2DD373FB}"/>
              </a:ext>
            </a:extLst>
          </p:cNvPr>
          <p:cNvSpPr>
            <a:spLocks xmlns:a="http://schemas.openxmlformats.org/drawingml/2006/main" noGrp="1"/>
          </p:cNvSpPr>
          <p:nvPr/>
        </p:nvSpPr>
        <p:spPr>
          <a:xfrm xmlns:a="http://schemas.openxmlformats.org/drawingml/2006/main">
            <a:off x="8629650" y="2886075"/>
            <a:ext cx="304800" cy="381000"/>
          </a:xfrm>
          <a:custGeom xmlns:a="http://schemas.openxmlformats.org/drawingml/2006/main">
            <a:pathLst>
              <a:path w="304800" h="381000">
                <a:moveTo>
                  <a:pt x="304800" y="381000"/>
                </a:moveTo>
                <a:lnTo>
                  <a:pt x="0" y="0"/>
                </a:lnTo>
              </a:path>
            </a:pathLst>
          </a:custGeom>
          <a:noFill xmlns:a="http://schemas.openxmlformats.org/drawingml/2006/main"/>
          <a:ln xmlns:a="http://schemas.openxmlformats.org/drawingml/2006/main" w="12383">
            <a:solidFill>
              <a:srgbClr val="31536A"/>
            </a:solidFill>
          </a:ln>
        </p:spPr>
      </p:sp>
      <p:sp>
        <p:nvSpPr>
          <p:cNvPr id="34" name="">
            <a:extLst xmlns:a="http://schemas.openxmlformats.org/drawingml/2006/main">
              <a:ext uri="{FF2B5EF4-FFF2-40B4-BE49-F238E27FC236}">
                <a16:creationId xmlns:a16="http://schemas.microsoft.com/office/drawing/2014/main" id="{9A1FE002-8B14-48C7-9A20-E6503CA69579}"/>
              </a:ext>
            </a:extLst>
          </p:cNvPr>
          <p:cNvSpPr>
            <a:spLocks xmlns:a="http://schemas.openxmlformats.org/drawingml/2006/main" noGrp="1"/>
          </p:cNvSpPr>
          <p:nvPr/>
        </p:nvSpPr>
        <p:spPr>
          <a:xfrm xmlns:a="http://schemas.openxmlformats.org/drawingml/2006/main">
            <a:off x="8596313" y="2852738"/>
            <a:ext cx="66675" cy="66675"/>
          </a:xfrm>
          <a:prstGeom xmlns:a="http://schemas.openxmlformats.org/drawingml/2006/main" prst="ellipse">
            <a:avLst/>
          </a:prstGeom>
          <a:solidFill xmlns:a="http://schemas.openxmlformats.org/drawingml/2006/main">
            <a:srgbClr val="00D3DD"/>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144F9412-2E5A-4544-B5C3-0D3DC2632B36}"/>
              </a:ext>
            </a:extLst>
          </p:cNvPr>
          <p:cNvSpPr>
            <a:spLocks xmlns:a="http://schemas.openxmlformats.org/drawingml/2006/main" noGrp="1"/>
          </p:cNvSpPr>
          <p:nvPr/>
        </p:nvSpPr>
        <p:spPr>
          <a:xfrm xmlns:a="http://schemas.openxmlformats.org/drawingml/2006/main">
            <a:off x="8686800" y="3267075"/>
            <a:ext cx="247650" cy="428625"/>
          </a:xfrm>
          <a:custGeom xmlns:a="http://schemas.openxmlformats.org/drawingml/2006/main">
            <a:pathLst>
              <a:path w="247650" h="428625">
                <a:moveTo>
                  <a:pt x="247650" y="0"/>
                </a:moveTo>
                <a:lnTo>
                  <a:pt x="0" y="428625"/>
                </a:lnTo>
              </a:path>
            </a:pathLst>
          </a:custGeom>
          <a:noFill xmlns:a="http://schemas.openxmlformats.org/drawingml/2006/main"/>
          <a:ln xmlns:a="http://schemas.openxmlformats.org/drawingml/2006/main" w="12383">
            <a:solidFill>
              <a:srgbClr val="31536A"/>
            </a:solidFill>
          </a:ln>
        </p:spPr>
      </p:sp>
      <p:sp>
        <p:nvSpPr>
          <p:cNvPr id="36" name="">
            <a:extLst xmlns:a="http://schemas.openxmlformats.org/drawingml/2006/main">
              <a:ext uri="{FF2B5EF4-FFF2-40B4-BE49-F238E27FC236}">
                <a16:creationId xmlns:a16="http://schemas.microsoft.com/office/drawing/2014/main" id="{B0F5C4AD-C6AE-4603-B583-D287ADE4C2EC}"/>
              </a:ext>
            </a:extLst>
          </p:cNvPr>
          <p:cNvSpPr>
            <a:spLocks xmlns:a="http://schemas.openxmlformats.org/drawingml/2006/main" noGrp="1"/>
          </p:cNvSpPr>
          <p:nvPr/>
        </p:nvSpPr>
        <p:spPr>
          <a:xfrm xmlns:a="http://schemas.openxmlformats.org/drawingml/2006/main">
            <a:off x="8653463" y="3662363"/>
            <a:ext cx="66675" cy="66675"/>
          </a:xfrm>
          <a:prstGeom xmlns:a="http://schemas.openxmlformats.org/drawingml/2006/main" prst="ellipse">
            <a:avLst/>
          </a:prstGeom>
          <a:solidFill xmlns:a="http://schemas.openxmlformats.org/drawingml/2006/main">
            <a:srgbClr val="00D3DD"/>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BA4B80E0-C508-4298-94B6-4BF15164B8F6}"/>
              </a:ext>
            </a:extLst>
          </p:cNvPr>
          <p:cNvSpPr>
            <a:spLocks xmlns:a="http://schemas.openxmlformats.org/drawingml/2006/main" noGrp="1"/>
          </p:cNvSpPr>
          <p:nvPr/>
        </p:nvSpPr>
        <p:spPr>
          <a:xfrm xmlns:a="http://schemas.openxmlformats.org/drawingml/2006/main">
            <a:off x="8934450" y="3267075"/>
            <a:ext cx="419100" cy="438150"/>
          </a:xfrm>
          <a:custGeom xmlns:a="http://schemas.openxmlformats.org/drawingml/2006/main">
            <a:pathLst>
              <a:path w="419100" h="438150">
                <a:moveTo>
                  <a:pt x="0" y="0"/>
                </a:moveTo>
                <a:lnTo>
                  <a:pt x="419100" y="438150"/>
                </a:lnTo>
              </a:path>
            </a:pathLst>
          </a:custGeom>
          <a:noFill xmlns:a="http://schemas.openxmlformats.org/drawingml/2006/main"/>
          <a:ln xmlns:a="http://schemas.openxmlformats.org/drawingml/2006/main" w="12383">
            <a:solidFill>
              <a:srgbClr val="31536A"/>
            </a:solidFill>
          </a:ln>
        </p:spPr>
      </p:sp>
      <p:sp>
        <p:nvSpPr>
          <p:cNvPr id="38" name="">
            <a:extLst xmlns:a="http://schemas.openxmlformats.org/drawingml/2006/main">
              <a:ext uri="{FF2B5EF4-FFF2-40B4-BE49-F238E27FC236}">
                <a16:creationId xmlns:a16="http://schemas.microsoft.com/office/drawing/2014/main" id="{1896D3D5-2EFD-468A-A014-8A538F06267C}"/>
              </a:ext>
            </a:extLst>
          </p:cNvPr>
          <p:cNvSpPr>
            <a:spLocks xmlns:a="http://schemas.openxmlformats.org/drawingml/2006/main" noGrp="1"/>
          </p:cNvSpPr>
          <p:nvPr/>
        </p:nvSpPr>
        <p:spPr>
          <a:xfrm xmlns:a="http://schemas.openxmlformats.org/drawingml/2006/main">
            <a:off x="9320213" y="3671888"/>
            <a:ext cx="66675" cy="66675"/>
          </a:xfrm>
          <a:prstGeom xmlns:a="http://schemas.openxmlformats.org/drawingml/2006/main" prst="ellipse">
            <a:avLst/>
          </a:prstGeom>
          <a:solidFill xmlns:a="http://schemas.openxmlformats.org/drawingml/2006/main">
            <a:srgbClr val="00D3DD"/>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4AEF6491-6EB7-4730-B701-45107C7595CD}"/>
              </a:ext>
            </a:extLst>
          </p:cNvPr>
          <p:cNvSpPr>
            <a:spLocks xmlns:a="http://schemas.openxmlformats.org/drawingml/2006/main" noGrp="1"/>
          </p:cNvSpPr>
          <p:nvPr/>
        </p:nvSpPr>
        <p:spPr>
          <a:xfrm xmlns:a="http://schemas.openxmlformats.org/drawingml/2006/main">
            <a:off x="12134850" y="2733675"/>
            <a:ext cx="361950" cy="428625"/>
          </a:xfrm>
          <a:custGeom xmlns:a="http://schemas.openxmlformats.org/drawingml/2006/main">
            <a:pathLst>
              <a:path w="361950" h="428625">
                <a:moveTo>
                  <a:pt x="361950" y="428625"/>
                </a:moveTo>
                <a:lnTo>
                  <a:pt x="0" y="0"/>
                </a:lnTo>
              </a:path>
            </a:pathLst>
          </a:custGeom>
          <a:noFill xmlns:a="http://schemas.openxmlformats.org/drawingml/2006/main"/>
          <a:ln xmlns:a="http://schemas.openxmlformats.org/drawingml/2006/main" w="12383">
            <a:solidFill>
              <a:srgbClr val="31536A"/>
            </a:solidFill>
          </a:ln>
        </p:spPr>
      </p:sp>
      <p:sp>
        <p:nvSpPr>
          <p:cNvPr id="40" name="">
            <a:extLst xmlns:a="http://schemas.openxmlformats.org/drawingml/2006/main">
              <a:ext uri="{FF2B5EF4-FFF2-40B4-BE49-F238E27FC236}">
                <a16:creationId xmlns:a16="http://schemas.microsoft.com/office/drawing/2014/main" id="{F447960B-4820-4B9B-81CC-1E5636F55058}"/>
              </a:ext>
            </a:extLst>
          </p:cNvPr>
          <p:cNvSpPr>
            <a:spLocks xmlns:a="http://schemas.openxmlformats.org/drawingml/2006/main" noGrp="1"/>
          </p:cNvSpPr>
          <p:nvPr/>
        </p:nvSpPr>
        <p:spPr>
          <a:xfrm xmlns:a="http://schemas.openxmlformats.org/drawingml/2006/main">
            <a:off x="12101513" y="2700338"/>
            <a:ext cx="66675" cy="66675"/>
          </a:xfrm>
          <a:prstGeom xmlns:a="http://schemas.openxmlformats.org/drawingml/2006/main" prst="ellipse">
            <a:avLst/>
          </a:prstGeom>
          <a:solidFill xmlns:a="http://schemas.openxmlformats.org/drawingml/2006/main">
            <a:srgbClr val="1465FF"/>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217D0AFE-9E3B-4F98-9D58-867C8038A7D2}"/>
              </a:ext>
            </a:extLst>
          </p:cNvPr>
          <p:cNvSpPr>
            <a:spLocks xmlns:a="http://schemas.openxmlformats.org/drawingml/2006/main" noGrp="1"/>
          </p:cNvSpPr>
          <p:nvPr/>
        </p:nvSpPr>
        <p:spPr>
          <a:xfrm xmlns:a="http://schemas.openxmlformats.org/drawingml/2006/main">
            <a:off x="12496800" y="2847975"/>
            <a:ext cx="371475" cy="314325"/>
          </a:xfrm>
          <a:custGeom xmlns:a="http://schemas.openxmlformats.org/drawingml/2006/main">
            <a:pathLst>
              <a:path w="371475" h="314325">
                <a:moveTo>
                  <a:pt x="0" y="314325"/>
                </a:moveTo>
                <a:lnTo>
                  <a:pt x="371475" y="0"/>
                </a:lnTo>
              </a:path>
            </a:pathLst>
          </a:custGeom>
          <a:noFill xmlns:a="http://schemas.openxmlformats.org/drawingml/2006/main"/>
          <a:ln xmlns:a="http://schemas.openxmlformats.org/drawingml/2006/main" w="12383">
            <a:solidFill>
              <a:srgbClr val="31536A"/>
            </a:solidFill>
          </a:ln>
        </p:spPr>
      </p:sp>
      <p:sp>
        <p:nvSpPr>
          <p:cNvPr id="42" name="">
            <a:extLst xmlns:a="http://schemas.openxmlformats.org/drawingml/2006/main">
              <a:ext uri="{FF2B5EF4-FFF2-40B4-BE49-F238E27FC236}">
                <a16:creationId xmlns:a16="http://schemas.microsoft.com/office/drawing/2014/main" id="{8E17D0A6-0211-4831-A123-85191F5EDF57}"/>
              </a:ext>
            </a:extLst>
          </p:cNvPr>
          <p:cNvSpPr>
            <a:spLocks xmlns:a="http://schemas.openxmlformats.org/drawingml/2006/main" noGrp="1"/>
          </p:cNvSpPr>
          <p:nvPr/>
        </p:nvSpPr>
        <p:spPr>
          <a:xfrm xmlns:a="http://schemas.openxmlformats.org/drawingml/2006/main">
            <a:off x="12834938" y="2814638"/>
            <a:ext cx="66675" cy="66675"/>
          </a:xfrm>
          <a:prstGeom xmlns:a="http://schemas.openxmlformats.org/drawingml/2006/main" prst="ellipse">
            <a:avLst/>
          </a:prstGeom>
          <a:solidFill xmlns:a="http://schemas.openxmlformats.org/drawingml/2006/main">
            <a:srgbClr val="1465FF"/>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59C664D3-4665-492F-9483-BFC7FC9DE762}"/>
              </a:ext>
            </a:extLst>
          </p:cNvPr>
          <p:cNvSpPr>
            <a:spLocks xmlns:a="http://schemas.openxmlformats.org/drawingml/2006/main" noGrp="1"/>
          </p:cNvSpPr>
          <p:nvPr/>
        </p:nvSpPr>
        <p:spPr>
          <a:xfrm xmlns:a="http://schemas.openxmlformats.org/drawingml/2006/main">
            <a:off x="12496800" y="3162300"/>
            <a:ext cx="542925" cy="390525"/>
          </a:xfrm>
          <a:custGeom xmlns:a="http://schemas.openxmlformats.org/drawingml/2006/main">
            <a:pathLst>
              <a:path w="542925" h="390525">
                <a:moveTo>
                  <a:pt x="0" y="0"/>
                </a:moveTo>
                <a:lnTo>
                  <a:pt x="542925" y="390525"/>
                </a:lnTo>
              </a:path>
            </a:pathLst>
          </a:custGeom>
          <a:noFill xmlns:a="http://schemas.openxmlformats.org/drawingml/2006/main"/>
          <a:ln xmlns:a="http://schemas.openxmlformats.org/drawingml/2006/main" w="12383">
            <a:solidFill>
              <a:srgbClr val="31536A"/>
            </a:solidFill>
          </a:ln>
        </p:spPr>
      </p:sp>
      <p:sp>
        <p:nvSpPr>
          <p:cNvPr id="44" name="">
            <a:extLst xmlns:a="http://schemas.openxmlformats.org/drawingml/2006/main">
              <a:ext uri="{FF2B5EF4-FFF2-40B4-BE49-F238E27FC236}">
                <a16:creationId xmlns:a16="http://schemas.microsoft.com/office/drawing/2014/main" id="{2CA4D764-5018-45C9-9424-0209F302189A}"/>
              </a:ext>
            </a:extLst>
          </p:cNvPr>
          <p:cNvSpPr>
            <a:spLocks xmlns:a="http://schemas.openxmlformats.org/drawingml/2006/main" noGrp="1"/>
          </p:cNvSpPr>
          <p:nvPr/>
        </p:nvSpPr>
        <p:spPr>
          <a:xfrm xmlns:a="http://schemas.openxmlformats.org/drawingml/2006/main">
            <a:off x="13006388" y="3519488"/>
            <a:ext cx="66675" cy="66675"/>
          </a:xfrm>
          <a:prstGeom xmlns:a="http://schemas.openxmlformats.org/drawingml/2006/main" prst="ellipse">
            <a:avLst/>
          </a:prstGeom>
          <a:solidFill xmlns:a="http://schemas.openxmlformats.org/drawingml/2006/main">
            <a:srgbClr val="1465FF"/>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B6188179-B526-4E21-9EF0-E61CAF644A80}"/>
              </a:ext>
            </a:extLst>
          </p:cNvPr>
          <p:cNvSpPr>
            <a:spLocks xmlns:a="http://schemas.openxmlformats.org/drawingml/2006/main" noGrp="1"/>
          </p:cNvSpPr>
          <p:nvPr/>
        </p:nvSpPr>
        <p:spPr>
          <a:xfrm xmlns:a="http://schemas.openxmlformats.org/drawingml/2006/main">
            <a:off x="13706475" y="4695825"/>
            <a:ext cx="304800" cy="428625"/>
          </a:xfrm>
          <a:custGeom xmlns:a="http://schemas.openxmlformats.org/drawingml/2006/main">
            <a:pathLst>
              <a:path w="304800" h="428625">
                <a:moveTo>
                  <a:pt x="0" y="428625"/>
                </a:moveTo>
                <a:lnTo>
                  <a:pt x="304800" y="0"/>
                </a:lnTo>
              </a:path>
            </a:pathLst>
          </a:custGeom>
          <a:noFill xmlns:a="http://schemas.openxmlformats.org/drawingml/2006/main"/>
          <a:ln xmlns:a="http://schemas.openxmlformats.org/drawingml/2006/main" w="12383">
            <a:solidFill>
              <a:srgbClr val="31536A"/>
            </a:solidFill>
          </a:ln>
        </p:spPr>
      </p:sp>
      <p:sp>
        <p:nvSpPr>
          <p:cNvPr id="46" name="">
            <a:extLst xmlns:a="http://schemas.openxmlformats.org/drawingml/2006/main">
              <a:ext uri="{FF2B5EF4-FFF2-40B4-BE49-F238E27FC236}">
                <a16:creationId xmlns:a16="http://schemas.microsoft.com/office/drawing/2014/main" id="{9EB61A8B-D442-464E-AAC8-BB7D690D06D8}"/>
              </a:ext>
            </a:extLst>
          </p:cNvPr>
          <p:cNvSpPr>
            <a:spLocks xmlns:a="http://schemas.openxmlformats.org/drawingml/2006/main" noGrp="1"/>
          </p:cNvSpPr>
          <p:nvPr/>
        </p:nvSpPr>
        <p:spPr>
          <a:xfrm xmlns:a="http://schemas.openxmlformats.org/drawingml/2006/main">
            <a:off x="13977938" y="4662488"/>
            <a:ext cx="66675" cy="66675"/>
          </a:xfrm>
          <a:prstGeom xmlns:a="http://schemas.openxmlformats.org/drawingml/2006/main" prst="ellipse">
            <a:avLst/>
          </a:prstGeom>
          <a:solidFill xmlns:a="http://schemas.openxmlformats.org/drawingml/2006/main">
            <a:srgbClr val="D81140"/>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62468887-65DF-4C52-94BE-C11DE8DF879E}"/>
              </a:ext>
            </a:extLst>
          </p:cNvPr>
          <p:cNvSpPr>
            <a:spLocks xmlns:a="http://schemas.openxmlformats.org/drawingml/2006/main" noGrp="1"/>
          </p:cNvSpPr>
          <p:nvPr/>
        </p:nvSpPr>
        <p:spPr>
          <a:xfrm xmlns:a="http://schemas.openxmlformats.org/drawingml/2006/main">
            <a:off x="13706475" y="5124450"/>
            <a:ext cx="476250" cy="390525"/>
          </a:xfrm>
          <a:custGeom xmlns:a="http://schemas.openxmlformats.org/drawingml/2006/main">
            <a:pathLst>
              <a:path w="476250" h="390525">
                <a:moveTo>
                  <a:pt x="0" y="0"/>
                </a:moveTo>
                <a:lnTo>
                  <a:pt x="476250" y="390525"/>
                </a:lnTo>
              </a:path>
            </a:pathLst>
          </a:custGeom>
          <a:noFill xmlns:a="http://schemas.openxmlformats.org/drawingml/2006/main"/>
          <a:ln xmlns:a="http://schemas.openxmlformats.org/drawingml/2006/main" w="12383">
            <a:solidFill>
              <a:srgbClr val="31536A"/>
            </a:solidFill>
          </a:ln>
        </p:spPr>
      </p:sp>
      <p:sp>
        <p:nvSpPr>
          <p:cNvPr id="48" name="">
            <a:extLst xmlns:a="http://schemas.openxmlformats.org/drawingml/2006/main">
              <a:ext uri="{FF2B5EF4-FFF2-40B4-BE49-F238E27FC236}">
                <a16:creationId xmlns:a16="http://schemas.microsoft.com/office/drawing/2014/main" id="{5C5D1977-3194-477B-886D-125164A7DE81}"/>
              </a:ext>
            </a:extLst>
          </p:cNvPr>
          <p:cNvSpPr>
            <a:spLocks xmlns:a="http://schemas.openxmlformats.org/drawingml/2006/main" noGrp="1"/>
          </p:cNvSpPr>
          <p:nvPr/>
        </p:nvSpPr>
        <p:spPr>
          <a:xfrm xmlns:a="http://schemas.openxmlformats.org/drawingml/2006/main">
            <a:off x="14149388" y="5481638"/>
            <a:ext cx="66675" cy="66675"/>
          </a:xfrm>
          <a:prstGeom xmlns:a="http://schemas.openxmlformats.org/drawingml/2006/main" prst="ellipse">
            <a:avLst/>
          </a:prstGeom>
          <a:solidFill xmlns:a="http://schemas.openxmlformats.org/drawingml/2006/main">
            <a:srgbClr val="D81140"/>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1C7CFDD9-8723-4404-8929-84B4B43D1B1B}"/>
              </a:ext>
            </a:extLst>
          </p:cNvPr>
          <p:cNvSpPr>
            <a:spLocks xmlns:a="http://schemas.openxmlformats.org/drawingml/2006/main" noGrp="1"/>
          </p:cNvSpPr>
          <p:nvPr/>
        </p:nvSpPr>
        <p:spPr>
          <a:xfrm xmlns:a="http://schemas.openxmlformats.org/drawingml/2006/main">
            <a:off x="13354050" y="5124450"/>
            <a:ext cx="352425" cy="533400"/>
          </a:xfrm>
          <a:custGeom xmlns:a="http://schemas.openxmlformats.org/drawingml/2006/main">
            <a:pathLst>
              <a:path w="352425" h="533400">
                <a:moveTo>
                  <a:pt x="352425" y="0"/>
                </a:moveTo>
                <a:lnTo>
                  <a:pt x="0" y="533400"/>
                </a:lnTo>
              </a:path>
            </a:pathLst>
          </a:custGeom>
          <a:noFill xmlns:a="http://schemas.openxmlformats.org/drawingml/2006/main"/>
          <a:ln xmlns:a="http://schemas.openxmlformats.org/drawingml/2006/main" w="12383">
            <a:solidFill>
              <a:srgbClr val="31536A"/>
            </a:solidFill>
          </a:ln>
        </p:spPr>
      </p:sp>
      <p:sp>
        <p:nvSpPr>
          <p:cNvPr id="50" name="">
            <a:extLst xmlns:a="http://schemas.openxmlformats.org/drawingml/2006/main">
              <a:ext uri="{FF2B5EF4-FFF2-40B4-BE49-F238E27FC236}">
                <a16:creationId xmlns:a16="http://schemas.microsoft.com/office/drawing/2014/main" id="{12ED05F5-EDCA-40E2-81FB-9291B76108DE}"/>
              </a:ext>
            </a:extLst>
          </p:cNvPr>
          <p:cNvSpPr>
            <a:spLocks xmlns:a="http://schemas.openxmlformats.org/drawingml/2006/main" noGrp="1"/>
          </p:cNvSpPr>
          <p:nvPr/>
        </p:nvSpPr>
        <p:spPr>
          <a:xfrm xmlns:a="http://schemas.openxmlformats.org/drawingml/2006/main">
            <a:off x="13320713" y="5624513"/>
            <a:ext cx="66675" cy="66675"/>
          </a:xfrm>
          <a:prstGeom xmlns:a="http://schemas.openxmlformats.org/drawingml/2006/main" prst="ellipse">
            <a:avLst/>
          </a:prstGeom>
          <a:solidFill xmlns:a="http://schemas.openxmlformats.org/drawingml/2006/main">
            <a:srgbClr val="D81140"/>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21639F87-D589-456C-A74C-15569B3F135B}"/>
              </a:ext>
            </a:extLst>
          </p:cNvPr>
          <p:cNvSpPr>
            <a:spLocks xmlns:a="http://schemas.openxmlformats.org/drawingml/2006/main" noGrp="1"/>
          </p:cNvSpPr>
          <p:nvPr/>
        </p:nvSpPr>
        <p:spPr>
          <a:xfrm xmlns:a="http://schemas.openxmlformats.org/drawingml/2006/main">
            <a:off x="11915775" y="6896100"/>
            <a:ext cx="361950" cy="476250"/>
          </a:xfrm>
          <a:custGeom xmlns:a="http://schemas.openxmlformats.org/drawingml/2006/main">
            <a:pathLst>
              <a:path w="361950" h="476250">
                <a:moveTo>
                  <a:pt x="0" y="0"/>
                </a:moveTo>
                <a:lnTo>
                  <a:pt x="361950" y="476250"/>
                </a:lnTo>
              </a:path>
            </a:pathLst>
          </a:custGeom>
          <a:noFill xmlns:a="http://schemas.openxmlformats.org/drawingml/2006/main"/>
          <a:ln xmlns:a="http://schemas.openxmlformats.org/drawingml/2006/main" w="12383">
            <a:solidFill>
              <a:srgbClr val="31536A"/>
            </a:solidFill>
          </a:ln>
        </p:spPr>
      </p:sp>
      <p:sp>
        <p:nvSpPr>
          <p:cNvPr id="52" name="">
            <a:extLst xmlns:a="http://schemas.openxmlformats.org/drawingml/2006/main">
              <a:ext uri="{FF2B5EF4-FFF2-40B4-BE49-F238E27FC236}">
                <a16:creationId xmlns:a16="http://schemas.microsoft.com/office/drawing/2014/main" id="{AB7B5248-154A-4A56-A5F9-78FAE4B1C832}"/>
              </a:ext>
            </a:extLst>
          </p:cNvPr>
          <p:cNvSpPr>
            <a:spLocks xmlns:a="http://schemas.openxmlformats.org/drawingml/2006/main" noGrp="1"/>
          </p:cNvSpPr>
          <p:nvPr/>
        </p:nvSpPr>
        <p:spPr>
          <a:xfrm xmlns:a="http://schemas.openxmlformats.org/drawingml/2006/main">
            <a:off x="12244388" y="7339013"/>
            <a:ext cx="66675" cy="66675"/>
          </a:xfrm>
          <a:prstGeom xmlns:a="http://schemas.openxmlformats.org/drawingml/2006/main" prst="ellipse">
            <a:avLst/>
          </a:prstGeom>
          <a:solidFill xmlns:a="http://schemas.openxmlformats.org/drawingml/2006/main">
            <a:srgbClr val="D81140"/>
          </a:solidFill>
          <a:ln xmlns:a="http://schemas.openxmlformats.org/drawingml/2006/main" w="0">
            <a:noFill/>
          </a:ln>
        </p:spPr>
      </p:sp>
      <p:sp>
        <p:nvSpPr>
          <p:cNvPr id="53" name="">
            <a:extLst xmlns:a="http://schemas.openxmlformats.org/drawingml/2006/main">
              <a:ext uri="{FF2B5EF4-FFF2-40B4-BE49-F238E27FC236}">
                <a16:creationId xmlns:a16="http://schemas.microsoft.com/office/drawing/2014/main" id="{1180DF53-92D7-4120-90D8-2215650384AD}"/>
              </a:ext>
            </a:extLst>
          </p:cNvPr>
          <p:cNvSpPr>
            <a:spLocks xmlns:a="http://schemas.openxmlformats.org/drawingml/2006/main" noGrp="1"/>
          </p:cNvSpPr>
          <p:nvPr/>
        </p:nvSpPr>
        <p:spPr>
          <a:xfrm xmlns:a="http://schemas.openxmlformats.org/drawingml/2006/main">
            <a:off x="11534775" y="6896100"/>
            <a:ext cx="381000" cy="495300"/>
          </a:xfrm>
          <a:custGeom xmlns:a="http://schemas.openxmlformats.org/drawingml/2006/main">
            <a:pathLst>
              <a:path w="381000" h="495300">
                <a:moveTo>
                  <a:pt x="381000" y="0"/>
                </a:moveTo>
                <a:lnTo>
                  <a:pt x="0" y="495300"/>
                </a:lnTo>
              </a:path>
            </a:pathLst>
          </a:custGeom>
          <a:noFill xmlns:a="http://schemas.openxmlformats.org/drawingml/2006/main"/>
          <a:ln xmlns:a="http://schemas.openxmlformats.org/drawingml/2006/main" w="12383">
            <a:solidFill>
              <a:srgbClr val="31536A"/>
            </a:solidFill>
          </a:ln>
        </p:spPr>
      </p:sp>
      <p:sp>
        <p:nvSpPr>
          <p:cNvPr id="54" name="">
            <a:extLst xmlns:a="http://schemas.openxmlformats.org/drawingml/2006/main">
              <a:ext uri="{FF2B5EF4-FFF2-40B4-BE49-F238E27FC236}">
                <a16:creationId xmlns:a16="http://schemas.microsoft.com/office/drawing/2014/main" id="{A2910872-4739-4281-A5E7-4D01D5427E7E}"/>
              </a:ext>
            </a:extLst>
          </p:cNvPr>
          <p:cNvSpPr>
            <a:spLocks xmlns:a="http://schemas.openxmlformats.org/drawingml/2006/main" noGrp="1"/>
          </p:cNvSpPr>
          <p:nvPr/>
        </p:nvSpPr>
        <p:spPr>
          <a:xfrm xmlns:a="http://schemas.openxmlformats.org/drawingml/2006/main">
            <a:off x="11501438" y="7358063"/>
            <a:ext cx="66675" cy="66675"/>
          </a:xfrm>
          <a:prstGeom xmlns:a="http://schemas.openxmlformats.org/drawingml/2006/main" prst="ellipse">
            <a:avLst/>
          </a:prstGeom>
          <a:solidFill xmlns:a="http://schemas.openxmlformats.org/drawingml/2006/main">
            <a:srgbClr val="D81140"/>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7DCEA804-9709-4930-B990-9F34A9852AD3}"/>
              </a:ext>
            </a:extLst>
          </p:cNvPr>
          <p:cNvSpPr>
            <a:spLocks xmlns:a="http://schemas.openxmlformats.org/drawingml/2006/main" noGrp="1"/>
          </p:cNvSpPr>
          <p:nvPr/>
        </p:nvSpPr>
        <p:spPr>
          <a:xfrm xmlns:a="http://schemas.openxmlformats.org/drawingml/2006/main">
            <a:off x="8010525" y="6276975"/>
            <a:ext cx="390525" cy="485775"/>
          </a:xfrm>
          <a:custGeom xmlns:a="http://schemas.openxmlformats.org/drawingml/2006/main">
            <a:pathLst>
              <a:path w="390525" h="485775">
                <a:moveTo>
                  <a:pt x="390525" y="0"/>
                </a:moveTo>
                <a:lnTo>
                  <a:pt x="0" y="485775"/>
                </a:lnTo>
              </a:path>
            </a:pathLst>
          </a:custGeom>
          <a:noFill xmlns:a="http://schemas.openxmlformats.org/drawingml/2006/main"/>
          <a:ln xmlns:a="http://schemas.openxmlformats.org/drawingml/2006/main" w="12383">
            <a:solidFill>
              <a:srgbClr val="31536A"/>
            </a:solidFill>
          </a:ln>
        </p:spPr>
      </p:sp>
      <p:sp>
        <p:nvSpPr>
          <p:cNvPr id="56" name="">
            <a:extLst xmlns:a="http://schemas.openxmlformats.org/drawingml/2006/main">
              <a:ext uri="{FF2B5EF4-FFF2-40B4-BE49-F238E27FC236}">
                <a16:creationId xmlns:a16="http://schemas.microsoft.com/office/drawing/2014/main" id="{C02A7CD4-48E5-4683-8F12-E4C92C994176}"/>
              </a:ext>
            </a:extLst>
          </p:cNvPr>
          <p:cNvSpPr>
            <a:spLocks xmlns:a="http://schemas.openxmlformats.org/drawingml/2006/main" noGrp="1"/>
          </p:cNvSpPr>
          <p:nvPr/>
        </p:nvSpPr>
        <p:spPr>
          <a:xfrm xmlns:a="http://schemas.openxmlformats.org/drawingml/2006/main">
            <a:off x="7977188" y="6729413"/>
            <a:ext cx="66675" cy="66675"/>
          </a:xfrm>
          <a:prstGeom xmlns:a="http://schemas.openxmlformats.org/drawingml/2006/main" prst="ellipse">
            <a:avLst/>
          </a:prstGeom>
          <a:solidFill xmlns:a="http://schemas.openxmlformats.org/drawingml/2006/main">
            <a:srgbClr val="00D3DD"/>
          </a:solidFill>
          <a:ln xmlns:a="http://schemas.openxmlformats.org/drawingml/2006/main" w="0">
            <a:noFill/>
          </a:ln>
        </p:spPr>
      </p:sp>
      <p:sp>
        <p:nvSpPr>
          <p:cNvPr id="57" name="">
            <a:extLst xmlns:a="http://schemas.openxmlformats.org/drawingml/2006/main">
              <a:ext uri="{FF2B5EF4-FFF2-40B4-BE49-F238E27FC236}">
                <a16:creationId xmlns:a16="http://schemas.microsoft.com/office/drawing/2014/main" id="{4E9E3B97-7812-4298-AE80-4D9A0C576236}"/>
              </a:ext>
            </a:extLst>
          </p:cNvPr>
          <p:cNvSpPr>
            <a:spLocks xmlns:a="http://schemas.openxmlformats.org/drawingml/2006/main" noGrp="1"/>
          </p:cNvSpPr>
          <p:nvPr/>
        </p:nvSpPr>
        <p:spPr>
          <a:xfrm xmlns:a="http://schemas.openxmlformats.org/drawingml/2006/main">
            <a:off x="8401050" y="6276975"/>
            <a:ext cx="161925" cy="714375"/>
          </a:xfrm>
          <a:custGeom xmlns:a="http://schemas.openxmlformats.org/drawingml/2006/main">
            <a:pathLst>
              <a:path w="161925" h="714375">
                <a:moveTo>
                  <a:pt x="0" y="0"/>
                </a:moveTo>
                <a:lnTo>
                  <a:pt x="161925" y="714375"/>
                </a:lnTo>
              </a:path>
            </a:pathLst>
          </a:custGeom>
          <a:noFill xmlns:a="http://schemas.openxmlformats.org/drawingml/2006/main"/>
          <a:ln xmlns:a="http://schemas.openxmlformats.org/drawingml/2006/main" w="12383">
            <a:solidFill>
              <a:srgbClr val="31536A"/>
            </a:solidFill>
          </a:ln>
        </p:spPr>
      </p:sp>
      <p:sp>
        <p:nvSpPr>
          <p:cNvPr id="58" name="">
            <a:extLst xmlns:a="http://schemas.openxmlformats.org/drawingml/2006/main">
              <a:ext uri="{FF2B5EF4-FFF2-40B4-BE49-F238E27FC236}">
                <a16:creationId xmlns:a16="http://schemas.microsoft.com/office/drawing/2014/main" id="{9D53B007-1A5C-40AB-85D3-3AC923797B52}"/>
              </a:ext>
            </a:extLst>
          </p:cNvPr>
          <p:cNvSpPr>
            <a:spLocks xmlns:a="http://schemas.openxmlformats.org/drawingml/2006/main" noGrp="1"/>
          </p:cNvSpPr>
          <p:nvPr/>
        </p:nvSpPr>
        <p:spPr>
          <a:xfrm xmlns:a="http://schemas.openxmlformats.org/drawingml/2006/main">
            <a:off x="8529638" y="6958013"/>
            <a:ext cx="66675" cy="66675"/>
          </a:xfrm>
          <a:prstGeom xmlns:a="http://schemas.openxmlformats.org/drawingml/2006/main" prst="ellipse">
            <a:avLst/>
          </a:prstGeom>
          <a:solidFill xmlns:a="http://schemas.openxmlformats.org/drawingml/2006/main">
            <a:srgbClr val="00D3DD"/>
          </a:solidFill>
          <a:ln xmlns:a="http://schemas.openxmlformats.org/drawingml/2006/main" w="0">
            <a:noFill/>
          </a:ln>
        </p:spPr>
      </p:sp>
      <p:sp>
        <p:nvSpPr>
          <p:cNvPr id="59" name="">
            <a:extLst xmlns:a="http://schemas.openxmlformats.org/drawingml/2006/main">
              <a:ext uri="{FF2B5EF4-FFF2-40B4-BE49-F238E27FC236}">
                <a16:creationId xmlns:a16="http://schemas.microsoft.com/office/drawing/2014/main" id="{834E41BC-EA1F-404C-9471-179915659811}"/>
              </a:ext>
            </a:extLst>
          </p:cNvPr>
          <p:cNvSpPr>
            <a:spLocks xmlns:a="http://schemas.openxmlformats.org/drawingml/2006/main" noGrp="1"/>
          </p:cNvSpPr>
          <p:nvPr/>
        </p:nvSpPr>
        <p:spPr>
          <a:xfrm xmlns:a="http://schemas.openxmlformats.org/drawingml/2006/main">
            <a:off x="10048875" y="4343400"/>
            <a:ext cx="1390650" cy="1390650"/>
          </a:xfrm>
          <a:prstGeom xmlns:a="http://schemas.openxmlformats.org/drawingml/2006/main" prst="ellipse">
            <a:avLst/>
          </a:prstGeom>
          <a:solidFill xmlns:a="http://schemas.openxmlformats.org/drawingml/2006/main">
            <a:srgbClr val="102B40"/>
          </a:solidFill>
          <a:ln xmlns:a="http://schemas.openxmlformats.org/drawingml/2006/main" w="19050">
            <a:solidFill>
              <a:srgbClr val="00D3DD"/>
            </a:solidFill>
          </a:ln>
        </p:spPr>
      </p:sp>
      <p:sp>
        <p:nvSpPr>
          <p:cNvPr id="60" name="text-49">
            <a:extLst xmlns:a="http://schemas.openxmlformats.org/drawingml/2006/main">
              <a:ext uri="{FF2B5EF4-FFF2-40B4-BE49-F238E27FC236}">
                <a16:creationId xmlns:a16="http://schemas.microsoft.com/office/drawing/2014/main" id="{543E2E4A-1ED0-4485-9565-F5914E822A5A}"/>
              </a:ext>
            </a:extLst>
          </p:cNvPr>
          <p:cNvSpPr>
            <a:spLocks xmlns:a="http://schemas.openxmlformats.org/drawingml/2006/main" noGrp="1"/>
          </p:cNvSpPr>
          <p:nvPr/>
        </p:nvSpPr>
        <p:spPr>
          <a:xfrm xmlns:a="http://schemas.openxmlformats.org/drawingml/2006/main">
            <a:off x="10248900" y="4800600"/>
            <a:ext cx="1476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625" b="1">
                <a:solidFill>
                  <a:srgbClr val="F7F9FC"/>
                </a:solidFill>
                <a:latin typeface="Segoe UI"/>
                <a:ea typeface="Segoe UI"/>
                <a:cs typeface="Segoe UI"/>
              </a:defRPr>
            </a:defPPr>
          </a:lstStyle>
          <a:p xmlns:a="http://schemas.openxmlformats.org/drawingml/2006/main">
            <a:pPr>
              <a:defRPr sz="2625" b="1">
                <a:solidFill>
                  <a:srgbClr val="F7F9FC"/>
                </a:solidFill>
                <a:latin typeface="Segoe UI"/>
                <a:ea typeface="Segoe UI"/>
                <a:cs typeface="Segoe UI"/>
              </a:defRPr>
            </a:pPr>
            <a:r>
              <a:rPr sz="2625" b="1">
                <a:solidFill>
                  <a:srgbClr val="F7F9FC"/>
                </a:solidFill>
                <a:latin typeface="Segoe UI"/>
                <a:ea typeface="Segoe UI"/>
                <a:cs typeface="Segoe UI"/>
              </a:rPr>
              <a:t>ORION</a:t>
            </a:r>
          </a:p>
        </p:txBody>
      </p:sp>
      <p:sp>
        <p:nvSpPr>
          <p:cNvPr id="61" name="text-50">
            <a:extLst xmlns:a="http://schemas.openxmlformats.org/drawingml/2006/main">
              <a:ext uri="{FF2B5EF4-FFF2-40B4-BE49-F238E27FC236}">
                <a16:creationId xmlns:a16="http://schemas.microsoft.com/office/drawing/2014/main" id="{2204A20A-131F-4E2C-8213-17D5456A0677}"/>
              </a:ext>
            </a:extLst>
          </p:cNvPr>
          <p:cNvSpPr>
            <a:spLocks xmlns:a="http://schemas.openxmlformats.org/drawingml/2006/main" noGrp="1"/>
          </p:cNvSpPr>
          <p:nvPr/>
        </p:nvSpPr>
        <p:spPr>
          <a:xfrm xmlns:a="http://schemas.openxmlformats.org/drawingml/2006/main">
            <a:off x="7981950" y="2381250"/>
            <a:ext cx="23431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00D3DD"/>
                </a:solidFill>
                <a:latin typeface="Segoe UI"/>
                <a:ea typeface="Segoe UI"/>
                <a:cs typeface="Segoe UI"/>
              </a:defRPr>
            </a:defPPr>
          </a:lstStyle>
          <a:p xmlns:a="http://schemas.openxmlformats.org/drawingml/2006/main">
            <a:pPr>
              <a:defRPr sz="2175" b="1">
                <a:solidFill>
                  <a:srgbClr val="00D3DD"/>
                </a:solidFill>
                <a:latin typeface="Segoe UI"/>
                <a:ea typeface="Segoe UI"/>
                <a:cs typeface="Segoe UI"/>
              </a:defRPr>
            </a:pPr>
            <a:r>
              <a:rPr sz="2175" b="1">
                <a:solidFill>
                  <a:srgbClr val="00D3DD"/>
                </a:solidFill>
                <a:latin typeface="Segoe UI"/>
                <a:ea typeface="Segoe UI"/>
                <a:cs typeface="Segoe UI"/>
              </a:rPr>
              <a:t>Plannings</a:t>
            </a:r>
          </a:p>
        </p:txBody>
      </p:sp>
      <p:sp>
        <p:nvSpPr>
          <p:cNvPr id="62" name="text-51">
            <a:extLst xmlns:a="http://schemas.openxmlformats.org/drawingml/2006/main">
              <a:ext uri="{FF2B5EF4-FFF2-40B4-BE49-F238E27FC236}">
                <a16:creationId xmlns:a16="http://schemas.microsoft.com/office/drawing/2014/main" id="{9C896DBB-0FBA-4FEB-83A3-2B391DD65185}"/>
              </a:ext>
            </a:extLst>
          </p:cNvPr>
          <p:cNvSpPr>
            <a:spLocks xmlns:a="http://schemas.openxmlformats.org/drawingml/2006/main" noGrp="1"/>
          </p:cNvSpPr>
          <p:nvPr/>
        </p:nvSpPr>
        <p:spPr>
          <a:xfrm xmlns:a="http://schemas.openxmlformats.org/drawingml/2006/main">
            <a:off x="12630150" y="3886200"/>
            <a:ext cx="2143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F7F9FC"/>
                </a:solidFill>
                <a:latin typeface="Segoe UI"/>
                <a:ea typeface="Segoe UI"/>
                <a:cs typeface="Segoe UI"/>
              </a:defRPr>
            </a:defPPr>
          </a:lstStyle>
          <a:p xmlns:a="http://schemas.openxmlformats.org/drawingml/2006/main">
            <a:pPr>
              <a:defRPr sz="2175" b="1">
                <a:solidFill>
                  <a:srgbClr val="F7F9FC"/>
                </a:solidFill>
                <a:latin typeface="Segoe UI"/>
                <a:ea typeface="Segoe UI"/>
                <a:cs typeface="Segoe UI"/>
              </a:defRPr>
            </a:pPr>
            <a:r>
              <a:rPr sz="2175" b="1">
                <a:solidFill>
                  <a:srgbClr val="F7F9FC"/>
                </a:solidFill>
                <a:latin typeface="Segoe UI"/>
                <a:ea typeface="Segoe UI"/>
                <a:cs typeface="Segoe UI"/>
              </a:rPr>
              <a:t>Décisions</a:t>
            </a:r>
          </a:p>
        </p:txBody>
      </p:sp>
      <p:sp>
        <p:nvSpPr>
          <p:cNvPr id="63" name="text-52">
            <a:extLst xmlns:a="http://schemas.openxmlformats.org/drawingml/2006/main">
              <a:ext uri="{FF2B5EF4-FFF2-40B4-BE49-F238E27FC236}">
                <a16:creationId xmlns:a16="http://schemas.microsoft.com/office/drawing/2014/main" id="{B3A982A6-F660-48E4-B2E4-820D3595941D}"/>
              </a:ext>
            </a:extLst>
          </p:cNvPr>
          <p:cNvSpPr>
            <a:spLocks xmlns:a="http://schemas.openxmlformats.org/drawingml/2006/main" noGrp="1"/>
          </p:cNvSpPr>
          <p:nvPr/>
        </p:nvSpPr>
        <p:spPr>
          <a:xfrm xmlns:a="http://schemas.openxmlformats.org/drawingml/2006/main">
            <a:off x="13020675" y="6038850"/>
            <a:ext cx="1666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F7F9FC"/>
                </a:solidFill>
                <a:latin typeface="Segoe UI"/>
                <a:ea typeface="Segoe UI"/>
                <a:cs typeface="Segoe UI"/>
              </a:defRPr>
            </a:defPPr>
          </a:lstStyle>
          <a:p xmlns:a="http://schemas.openxmlformats.org/drawingml/2006/main">
            <a:pPr>
              <a:defRPr sz="2175" b="1">
                <a:solidFill>
                  <a:srgbClr val="F7F9FC"/>
                </a:solidFill>
                <a:latin typeface="Segoe UI"/>
                <a:ea typeface="Segoe UI"/>
                <a:cs typeface="Segoe UI"/>
              </a:defRPr>
            </a:pPr>
            <a:r>
              <a:rPr sz="2175" b="1">
                <a:solidFill>
                  <a:srgbClr val="F7F9FC"/>
                </a:solidFill>
                <a:latin typeface="Segoe UI"/>
                <a:ea typeface="Segoe UI"/>
                <a:cs typeface="Segoe UI"/>
              </a:rPr>
              <a:t>Essais</a:t>
            </a:r>
          </a:p>
        </p:txBody>
      </p:sp>
      <p:sp>
        <p:nvSpPr>
          <p:cNvPr id="64" name="text-53">
            <a:extLst xmlns:a="http://schemas.openxmlformats.org/drawingml/2006/main">
              <a:ext uri="{FF2B5EF4-FFF2-40B4-BE49-F238E27FC236}">
                <a16:creationId xmlns:a16="http://schemas.microsoft.com/office/drawing/2014/main" id="{4E4479A2-A305-48ED-8427-8631569030C4}"/>
              </a:ext>
            </a:extLst>
          </p:cNvPr>
          <p:cNvSpPr>
            <a:spLocks xmlns:a="http://schemas.openxmlformats.org/drawingml/2006/main" noGrp="1"/>
          </p:cNvSpPr>
          <p:nvPr/>
        </p:nvSpPr>
        <p:spPr>
          <a:xfrm xmlns:a="http://schemas.openxmlformats.org/drawingml/2006/main">
            <a:off x="12353925" y="6962775"/>
            <a:ext cx="2095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F7F9FC"/>
                </a:solidFill>
                <a:latin typeface="Segoe UI"/>
                <a:ea typeface="Segoe UI"/>
                <a:cs typeface="Segoe UI"/>
              </a:defRPr>
            </a:defPPr>
          </a:lstStyle>
          <a:p xmlns:a="http://schemas.openxmlformats.org/drawingml/2006/main">
            <a:pPr>
              <a:defRPr sz="2175" b="1">
                <a:solidFill>
                  <a:srgbClr val="F7F9FC"/>
                </a:solidFill>
                <a:latin typeface="Segoe UI"/>
                <a:ea typeface="Segoe UI"/>
                <a:cs typeface="Segoe UI"/>
              </a:defRPr>
            </a:pPr>
            <a:r>
              <a:rPr sz="2175" b="1">
                <a:solidFill>
                  <a:srgbClr val="F7F9FC"/>
                </a:solidFill>
                <a:latin typeface="Segoe UI"/>
                <a:ea typeface="Segoe UI"/>
                <a:cs typeface="Segoe UI"/>
              </a:rPr>
              <a:t>Budget</a:t>
            </a:r>
          </a:p>
        </p:txBody>
      </p:sp>
      <p:sp>
        <p:nvSpPr>
          <p:cNvPr id="65" name="text-54">
            <a:extLst xmlns:a="http://schemas.openxmlformats.org/drawingml/2006/main">
              <a:ext uri="{FF2B5EF4-FFF2-40B4-BE49-F238E27FC236}">
                <a16:creationId xmlns:a16="http://schemas.microsoft.com/office/drawing/2014/main" id="{ECB59800-C3CD-446E-B441-AA877F457A96}"/>
              </a:ext>
            </a:extLst>
          </p:cNvPr>
          <p:cNvSpPr>
            <a:spLocks xmlns:a="http://schemas.openxmlformats.org/drawingml/2006/main" noGrp="1"/>
          </p:cNvSpPr>
          <p:nvPr/>
        </p:nvSpPr>
        <p:spPr>
          <a:xfrm xmlns:a="http://schemas.openxmlformats.org/drawingml/2006/main">
            <a:off x="7429500" y="5553075"/>
            <a:ext cx="2095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00D3DD"/>
                </a:solidFill>
                <a:latin typeface="Segoe UI"/>
                <a:ea typeface="Segoe UI"/>
                <a:cs typeface="Segoe UI"/>
              </a:defRPr>
            </a:defPPr>
          </a:lstStyle>
          <a:p xmlns:a="http://schemas.openxmlformats.org/drawingml/2006/main">
            <a:pPr>
              <a:defRPr sz="2175" b="1">
                <a:solidFill>
                  <a:srgbClr val="00D3DD"/>
                </a:solidFill>
                <a:latin typeface="Segoe UI"/>
                <a:ea typeface="Segoe UI"/>
                <a:cs typeface="Segoe UI"/>
              </a:defRPr>
            </a:pPr>
            <a:r>
              <a:rPr sz="2175" b="1">
                <a:solidFill>
                  <a:srgbClr val="00D3DD"/>
                </a:solidFill>
                <a:latin typeface="Segoe UI"/>
                <a:ea typeface="Segoe UI"/>
                <a:cs typeface="Segoe UI"/>
              </a:rPr>
              <a:t>Contrats</a:t>
            </a:r>
          </a:p>
        </p:txBody>
      </p:sp>
      <p:sp>
        <p:nvSpPr>
          <p:cNvPr id="66" name="text-55">
            <a:extLst xmlns:a="http://schemas.openxmlformats.org/drawingml/2006/main">
              <a:ext uri="{FF2B5EF4-FFF2-40B4-BE49-F238E27FC236}">
                <a16:creationId xmlns:a16="http://schemas.microsoft.com/office/drawing/2014/main" id="{11B3ADEB-ADB7-4139-AFF5-63C4CE83647D}"/>
              </a:ext>
            </a:extLst>
          </p:cNvPr>
          <p:cNvSpPr>
            <a:spLocks xmlns:a="http://schemas.openxmlformats.org/drawingml/2006/main" noGrp="1"/>
          </p:cNvSpPr>
          <p:nvPr/>
        </p:nvSpPr>
        <p:spPr>
          <a:xfrm xmlns:a="http://schemas.openxmlformats.org/drawingml/2006/main">
            <a:off x="762000" y="8115300"/>
            <a:ext cx="1243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0">
                <a:solidFill>
                  <a:srgbClr val="BDCDD8"/>
                </a:solidFill>
                <a:latin typeface="Segoe UI"/>
                <a:ea typeface="Segoe UI"/>
                <a:cs typeface="Segoe UI"/>
              </a:defRPr>
            </a:defPPr>
          </a:lstStyle>
          <a:p xmlns:a="http://schemas.openxmlformats.org/drawingml/2006/main">
            <a:pPr>
              <a:defRPr sz="1350" b="0">
                <a:solidFill>
                  <a:srgbClr val="BDCDD8"/>
                </a:solidFill>
                <a:latin typeface="Segoe UI"/>
                <a:ea typeface="Segoe UI"/>
                <a:cs typeface="Segoe UI"/>
              </a:defRPr>
            </a:pPr>
            <a:r>
              <a:rPr sz="1350" b="0">
                <a:solidFill>
                  <a:srgbClr val="BDCDD8"/>
                </a:solidFill>
                <a:latin typeface="Segoe UI"/>
                <a:ea typeface="Segoe UI"/>
                <a:cs typeface="Segoe UI"/>
              </a:rPr>
              <a:t>Les sources restent consultables pour vérifier chaque réponse.</a:t>
            </a:r>
          </a:p>
        </p:txBody>
      </p:sp>
      <p:sp>
        <p:nvSpPr>
          <p:cNvPr id="67" name="text-56">
            <a:extLst xmlns:a="http://schemas.openxmlformats.org/drawingml/2006/main">
              <a:ext uri="{FF2B5EF4-FFF2-40B4-BE49-F238E27FC236}">
                <a16:creationId xmlns:a16="http://schemas.microsoft.com/office/drawing/2014/main" id="{1C501B95-49FA-493E-B91B-EDDD301C5AA5}"/>
              </a:ext>
            </a:extLst>
          </p:cNvPr>
          <p:cNvSpPr>
            <a:spLocks xmlns:a="http://schemas.openxmlformats.org/drawingml/2006/main" noGrp="1"/>
          </p:cNvSpPr>
          <p:nvPr/>
        </p:nvSpPr>
        <p:spPr>
          <a:xfrm xmlns:a="http://schemas.openxmlformats.org/drawingml/2006/main">
            <a:off x="13592175" y="8105775"/>
            <a:ext cx="100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1">
                <a:solidFill>
                  <a:srgbClr val="BDCDD8"/>
                </a:solidFill>
                <a:latin typeface="Segoe UI"/>
                <a:ea typeface="Segoe UI"/>
                <a:cs typeface="Segoe UI"/>
              </a:defRPr>
            </a:defPPr>
          </a:lstStyle>
          <a:p xmlns:a="http://schemas.openxmlformats.org/drawingml/2006/main">
            <a:pPr>
              <a:defRPr sz="1350" b="1">
                <a:solidFill>
                  <a:srgbClr val="BDCDD8"/>
                </a:solidFill>
                <a:latin typeface="Segoe UI"/>
                <a:ea typeface="Segoe UI"/>
                <a:cs typeface="Segoe UI"/>
              </a:defRPr>
            </a:pPr>
            <a:r>
              <a:rPr sz="1350" b="1">
                <a:solidFill>
                  <a:srgbClr val="BDCDD8"/>
                </a:solidFill>
                <a:latin typeface="Segoe UI"/>
                <a:ea typeface="Segoe UI"/>
                <a:cs typeface="Segoe UI"/>
              </a:rPr>
              <a:t>06 / 07</a:t>
            </a:r>
          </a:p>
        </p:txBody>
      </p:sp>
    </p:spTree>
    <p:extLst>
      <p:ext uri="{BB962C8B-B14F-4D97-AF65-F5344CB8AC3E}">
        <p14:creationId xmlns:p14="http://schemas.microsoft.com/office/powerpoint/2010/main" val="462905606"/>
      </p:ext>
    </p:extLst>
  </p:cSld>
</p:sld>
</file>

<file path=ppt/slides/slide7.xml><?xml version="1.0" encoding="utf-8"?>
<p:sld xmlns:p="http://schemas.openxmlformats.org/presentationml/2006/main">
  <p:cSld>
    <p:bg>
      <p:bgPr>
        <a:solidFill xmlns:a="http://schemas.openxmlformats.org/drawingml/2006/main">
          <a:srgbClr val="071724"/>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007563F2-DA70-4373-8308-A68CF7945CCB}"/>
              </a:ext>
            </a:extLst>
          </p:cNvPr>
          <p:cNvSpPr>
            <a:spLocks xmlns:a="http://schemas.openxmlformats.org/drawingml/2006/main" noGrp="1"/>
          </p:cNvSpPr>
          <p:nvPr/>
        </p:nvSpPr>
        <p:spPr>
          <a:xfrm xmlns:a="http://schemas.openxmlformats.org/drawingml/2006/main">
            <a:off x="14020800" y="457200"/>
            <a:ext cx="419100" cy="419100"/>
          </a:xfrm>
          <a:custGeom xmlns:a="http://schemas.openxmlformats.org/drawingml/2006/main">
            <a:pathLst>
              <a:path w="419100" h="419100">
                <a:moveTo>
                  <a:pt x="100584" y="0"/>
                </a:moveTo>
                <a:lnTo>
                  <a:pt x="322707" y="0"/>
                </a:lnTo>
                <a:lnTo>
                  <a:pt x="419100" y="100584"/>
                </a:lnTo>
                <a:lnTo>
                  <a:pt x="419100" y="322707"/>
                </a:lnTo>
                <a:lnTo>
                  <a:pt x="322707" y="419100"/>
                </a:lnTo>
                <a:lnTo>
                  <a:pt x="100584" y="419100"/>
                </a:lnTo>
                <a:lnTo>
                  <a:pt x="0" y="322707"/>
                </a:lnTo>
                <a:lnTo>
                  <a:pt x="0" y="100584"/>
                </a:lnTo>
                <a:close/>
              </a:path>
            </a:pathLst>
          </a:custGeom>
          <a:noFill xmlns:a="http://schemas.openxmlformats.org/drawingml/2006/main"/>
          <a:ln xmlns:a="http://schemas.openxmlformats.org/drawingml/2006/main" w="23051">
            <a:solidFill>
              <a:srgbClr val="F7F9FC"/>
            </a:solidFill>
          </a:ln>
        </p:spPr>
      </p:sp>
      <p:sp>
        <p:nvSpPr>
          <p:cNvPr id="2" name="">
            <a:extLst xmlns:a="http://schemas.openxmlformats.org/drawingml/2006/main">
              <a:ext uri="{FF2B5EF4-FFF2-40B4-BE49-F238E27FC236}">
                <a16:creationId xmlns:a16="http://schemas.microsoft.com/office/drawing/2014/main" id="{9BF4C5DC-551E-4726-B3ED-036C770FD95F}"/>
              </a:ext>
            </a:extLst>
          </p:cNvPr>
          <p:cNvSpPr>
            <a:spLocks xmlns:a="http://schemas.openxmlformats.org/drawingml/2006/main" noGrp="1"/>
          </p:cNvSpPr>
          <p:nvPr/>
        </p:nvSpPr>
        <p:spPr>
          <a:xfrm xmlns:a="http://schemas.openxmlformats.org/drawingml/2006/main">
            <a:off x="14121384" y="570357"/>
            <a:ext cx="205359" cy="205359"/>
          </a:xfrm>
          <a:custGeom xmlns:a="http://schemas.openxmlformats.org/drawingml/2006/main">
            <a:pathLst>
              <a:path w="205359" h="205359">
                <a:moveTo>
                  <a:pt x="0" y="205359"/>
                </a:moveTo>
                <a:lnTo>
                  <a:pt x="205359" y="0"/>
                </a:lnTo>
              </a:path>
            </a:pathLst>
          </a:custGeom>
          <a:noFill xmlns:a="http://schemas.openxmlformats.org/drawingml/2006/main"/>
          <a:ln xmlns:a="http://schemas.openxmlformats.org/drawingml/2006/main" w="18860">
            <a:solidFill>
              <a:srgbClr val="F7F9FC"/>
            </a:solidFill>
          </a:ln>
        </p:spPr>
      </p:sp>
      <p:sp>
        <p:nvSpPr>
          <p:cNvPr id="3" name="">
            <a:extLst xmlns:a="http://schemas.openxmlformats.org/drawingml/2006/main">
              <a:ext uri="{FF2B5EF4-FFF2-40B4-BE49-F238E27FC236}">
                <a16:creationId xmlns:a16="http://schemas.microsoft.com/office/drawing/2014/main" id="{F93CD7A2-862C-462F-AE67-0B6B85846495}"/>
              </a:ext>
            </a:extLst>
          </p:cNvPr>
          <p:cNvSpPr>
            <a:spLocks xmlns:a="http://schemas.openxmlformats.org/drawingml/2006/main" noGrp="1"/>
          </p:cNvSpPr>
          <p:nvPr/>
        </p:nvSpPr>
        <p:spPr>
          <a:xfrm xmlns:a="http://schemas.openxmlformats.org/drawingml/2006/main">
            <a:off x="14137310" y="724586"/>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488C446-B623-473F-A9D5-7ED6F9B10446}"/>
              </a:ext>
            </a:extLst>
          </p:cNvPr>
          <p:cNvSpPr>
            <a:spLocks xmlns:a="http://schemas.openxmlformats.org/drawingml/2006/main" noGrp="1"/>
          </p:cNvSpPr>
          <p:nvPr/>
        </p:nvSpPr>
        <p:spPr>
          <a:xfrm xmlns:a="http://schemas.openxmlformats.org/drawingml/2006/main">
            <a:off x="14212748" y="649148"/>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E13EF8B-2821-4AD4-956F-C6A7604DC549}"/>
              </a:ext>
            </a:extLst>
          </p:cNvPr>
          <p:cNvSpPr>
            <a:spLocks xmlns:a="http://schemas.openxmlformats.org/drawingml/2006/main" noGrp="1"/>
          </p:cNvSpPr>
          <p:nvPr/>
        </p:nvSpPr>
        <p:spPr>
          <a:xfrm xmlns:a="http://schemas.openxmlformats.org/drawingml/2006/main">
            <a:off x="14288186" y="573710"/>
            <a:ext cx="35204" cy="35204"/>
          </a:xfrm>
          <a:prstGeom xmlns:a="http://schemas.openxmlformats.org/drawingml/2006/main" prst="ellipse">
            <a:avLst/>
          </a:prstGeom>
          <a:solidFill xmlns:a="http://schemas.openxmlformats.org/drawingml/2006/main">
            <a:srgbClr val="F7F9FC"/>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BFBC4F2-F720-443A-B966-935DD7AD798D}"/>
              </a:ext>
            </a:extLst>
          </p:cNvPr>
          <p:cNvSpPr>
            <a:spLocks xmlns:a="http://schemas.openxmlformats.org/drawingml/2006/main" noGrp="1"/>
          </p:cNvSpPr>
          <p:nvPr/>
        </p:nvSpPr>
        <p:spPr>
          <a:xfrm xmlns:a="http://schemas.openxmlformats.org/drawingml/2006/main">
            <a:off x="14314170" y="442532"/>
            <a:ext cx="100584" cy="100584"/>
          </a:xfrm>
          <a:custGeom xmlns:a="http://schemas.openxmlformats.org/drawingml/2006/main">
            <a:pathLst>
              <a:path w="100584" h="100584">
                <a:moveTo>
                  <a:pt x="50292" y="0"/>
                </a:moveTo>
                <a:lnTo>
                  <a:pt x="64960" y="35624"/>
                </a:lnTo>
                <a:lnTo>
                  <a:pt x="100584" y="50292"/>
                </a:lnTo>
                <a:lnTo>
                  <a:pt x="64960" y="64961"/>
                </a:lnTo>
                <a:lnTo>
                  <a:pt x="50292" y="100584"/>
                </a:lnTo>
                <a:lnTo>
                  <a:pt x="35624" y="64961"/>
                </a:lnTo>
                <a:lnTo>
                  <a:pt x="0" y="50292"/>
                </a:lnTo>
                <a:lnTo>
                  <a:pt x="35624" y="35624"/>
                </a:lnTo>
                <a:close/>
              </a:path>
            </a:pathLst>
          </a:custGeom>
          <a:solidFill xmlns:a="http://schemas.openxmlformats.org/drawingml/2006/main">
            <a:srgbClr val="F7F9FC"/>
          </a:solidFill>
          <a:ln xmlns:a="http://schemas.openxmlformats.org/drawingml/2006/main" w="0">
            <a:noFill/>
          </a:ln>
        </p:spPr>
      </p:sp>
      <p:sp>
        <p:nvSpPr>
          <p:cNvPr id="7" name="text-57">
            <a:extLst xmlns:a="http://schemas.openxmlformats.org/drawingml/2006/main">
              <a:ext uri="{FF2B5EF4-FFF2-40B4-BE49-F238E27FC236}">
                <a16:creationId xmlns:a16="http://schemas.microsoft.com/office/drawing/2014/main" id="{43263FCD-D000-4A35-92B9-03B045FBB153}"/>
              </a:ext>
            </a:extLst>
          </p:cNvPr>
          <p:cNvSpPr>
            <a:spLocks xmlns:a="http://schemas.openxmlformats.org/drawingml/2006/main" noGrp="1"/>
          </p:cNvSpPr>
          <p:nvPr/>
        </p:nvSpPr>
        <p:spPr>
          <a:xfrm xmlns:a="http://schemas.openxmlformats.org/drawingml/2006/main">
            <a:off x="781050" y="504825"/>
            <a:ext cx="11334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b="1">
                <a:solidFill>
                  <a:srgbClr val="00D3DD"/>
                </a:solidFill>
                <a:latin typeface="Segoe UI"/>
                <a:ea typeface="Segoe UI"/>
                <a:cs typeface="Segoe UI"/>
              </a:defRPr>
            </a:defPPr>
          </a:lstStyle>
          <a:p xmlns:a="http://schemas.openxmlformats.org/drawingml/2006/main">
            <a:pPr>
              <a:defRPr sz="1725" b="1">
                <a:solidFill>
                  <a:srgbClr val="00D3DD"/>
                </a:solidFill>
                <a:latin typeface="Segoe UI"/>
                <a:ea typeface="Segoe UI"/>
                <a:cs typeface="Segoe UI"/>
              </a:defRPr>
            </a:pPr>
            <a:r>
              <a:rPr sz="1725" b="1">
                <a:solidFill>
                  <a:srgbClr val="00D3DD"/>
                </a:solidFill>
                <a:latin typeface="Segoe UI"/>
                <a:ea typeface="Segoe UI"/>
                <a:cs typeface="Segoe UI"/>
              </a:rPr>
              <a:t>VOTRE ENQUÊTE</a:t>
            </a:r>
          </a:p>
        </p:txBody>
      </p:sp>
      <p:sp>
        <p:nvSpPr>
          <p:cNvPr id="8" name="">
            <a:extLst xmlns:a="http://schemas.openxmlformats.org/drawingml/2006/main">
              <a:ext uri="{FF2B5EF4-FFF2-40B4-BE49-F238E27FC236}">
                <a16:creationId xmlns:a16="http://schemas.microsoft.com/office/drawing/2014/main" id="{7AFE1B25-9E98-4D71-AE05-0D37BD145A8F}"/>
              </a:ext>
            </a:extLst>
          </p:cNvPr>
          <p:cNvSpPr>
            <a:spLocks xmlns:a="http://schemas.openxmlformats.org/drawingml/2006/main" noGrp="1"/>
          </p:cNvSpPr>
          <p:nvPr/>
        </p:nvSpPr>
        <p:spPr>
          <a:xfrm xmlns:a="http://schemas.openxmlformats.org/drawingml/2006/main">
            <a:off x="9963150" y="2886075"/>
            <a:ext cx="4057650" cy="4057650"/>
          </a:xfrm>
          <a:prstGeom xmlns:a="http://schemas.openxmlformats.org/drawingml/2006/main" prst="ellipse">
            <a:avLst/>
          </a:prstGeom>
          <a:solidFill xmlns:a="http://schemas.openxmlformats.org/drawingml/2006/main">
            <a:srgbClr val="00D3DD">
              <a:alpha val="4000"/>
            </a:srgbClr>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A1451692-B79B-4C14-AC2B-311FFB7B02ED}"/>
              </a:ext>
            </a:extLst>
          </p:cNvPr>
          <p:cNvSpPr>
            <a:spLocks xmlns:a="http://schemas.openxmlformats.org/drawingml/2006/main" noGrp="1"/>
          </p:cNvSpPr>
          <p:nvPr/>
        </p:nvSpPr>
        <p:spPr>
          <a:xfrm xmlns:a="http://schemas.openxmlformats.org/drawingml/2006/main">
            <a:off x="10401300" y="3305175"/>
            <a:ext cx="3200400" cy="3200400"/>
          </a:xfrm>
          <a:prstGeom xmlns:a="http://schemas.openxmlformats.org/drawingml/2006/main" prst="ellipse">
            <a:avLst/>
          </a:prstGeom>
          <a:solidFill xmlns:a="http://schemas.openxmlformats.org/drawingml/2006/main">
            <a:srgbClr val="00D3DD">
              <a:alpha val="5000"/>
            </a:srgbClr>
          </a:solidFill>
          <a:ln xmlns:a="http://schemas.openxmlformats.org/drawingml/2006/main" w="0">
            <a:noFill/>
          </a:ln>
        </p:spPr>
      </p:sp>
      <p:pic>
        <p:nvPicPr>
          <p:cNvPr id="10" name="">
            <a:extLst xmlns:a="http://schemas.openxmlformats.org/drawingml/2006/main">
              <a:ext uri="{FF2B5EF4-FFF2-40B4-BE49-F238E27FC236}">
                <a16:creationId xmlns:a16="http://schemas.microsoft.com/office/drawing/2014/main" id="{F2DAB967-0CA8-4EC8-821F-2EC703C95949}"/>
              </a:ext>
            </a:extLst>
          </p:cNvPr>
          <p:cNvPicPr>
            <a:picLocks xmlns:a="http://schemas.openxmlformats.org/drawingml/2006/main" noChangeAspect="1"/>
          </p:cNvPicPr>
          <p:nvPr/>
        </p:nvPicPr>
        <p:blipFill>
          <a:blip xmlns:r="http://schemas.openxmlformats.org/officeDocument/2006/relationships" xmlns:a="http://schemas.openxmlformats.org/drawingml/2006/main" r:embed="R7d28453c45ab4161"/>
          <a:stretch xmlns:a="http://schemas.openxmlformats.org/drawingml/2006/main"/>
        </p:blipFill>
        <p:spPr>
          <a:xfrm xmlns:a="http://schemas.openxmlformats.org/drawingml/2006/main">
            <a:off x="9267825" y="2644775"/>
            <a:ext cx="5886450" cy="4578350"/>
          </a:xfrm>
          <a:prstGeom xmlns:a="http://schemas.openxmlformats.org/drawingml/2006/main" prst="rect">
            <a:avLst/>
          </a:prstGeom>
        </p:spPr>
      </p:pic>
      <p:sp>
        <p:nvSpPr>
          <p:cNvPr id="11" name="slide-heading">
            <a:extLst xmlns:a="http://schemas.openxmlformats.org/drawingml/2006/main">
              <a:ext uri="{FF2B5EF4-FFF2-40B4-BE49-F238E27FC236}">
                <a16:creationId xmlns:a16="http://schemas.microsoft.com/office/drawing/2014/main" id="{CFED4C48-3552-43C8-A99F-8962438BF64C}"/>
              </a:ext>
            </a:extLst>
          </p:cNvPr>
          <p:cNvSpPr>
            <a:spLocks xmlns:a="http://schemas.openxmlformats.org/drawingml/2006/main" noGrp="1"/>
          </p:cNvSpPr>
          <p:nvPr/>
        </p:nvSpPr>
        <p:spPr>
          <a:xfrm xmlns:a="http://schemas.openxmlformats.org/drawingml/2006/main">
            <a:off x="752475" y="1152525"/>
            <a:ext cx="10439400" cy="1800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700" b="1">
                <a:solidFill>
                  <a:srgbClr val="F7F9FC"/>
                </a:solidFill>
                <a:latin typeface="Segoe UI"/>
                <a:ea typeface="Segoe UI"/>
                <a:cs typeface="Segoe UI"/>
              </a:defRPr>
            </a:defPPr>
          </a:lstStyle>
          <a:p xmlns:a="http://schemas.openxmlformats.org/drawingml/2006/main">
            <a:pPr>
              <a:defRPr sz="5700" b="1">
                <a:solidFill>
                  <a:srgbClr val="F7F9FC"/>
                </a:solidFill>
                <a:latin typeface="Segoe UI"/>
                <a:ea typeface="Segoe UI"/>
                <a:cs typeface="Segoe UI"/>
              </a:defRPr>
            </a:pPr>
            <a:r>
              <a:rPr sz="5700" b="1">
                <a:solidFill>
                  <a:srgbClr val="F7F9FC"/>
                </a:solidFill>
                <a:latin typeface="Segoe UI"/>
                <a:ea typeface="Segoe UI"/>
                <a:cs typeface="Segoe UI"/>
              </a:rPr>
              <a:t>À vous d’enquêter</a:t>
            </a:r>
          </a:p>
          <a:p xmlns:a="http://schemas.openxmlformats.org/drawingml/2006/main">
            <a:pPr>
              <a:defRPr sz="5700" b="1">
                <a:solidFill>
                  <a:srgbClr val="F7F9FC"/>
                </a:solidFill>
                <a:latin typeface="Segoe UI"/>
                <a:ea typeface="Segoe UI"/>
                <a:cs typeface="Segoe UI"/>
              </a:defRPr>
            </a:pPr>
            <a:r>
              <a:rPr sz="5700" b="1">
                <a:solidFill>
                  <a:srgbClr val="F7F9FC"/>
                </a:solidFill>
                <a:latin typeface="Segoe UI"/>
                <a:ea typeface="Segoe UI"/>
                <a:cs typeface="Segoe UI"/>
              </a:rPr>
              <a:t>avec Écho</a:t>
            </a:r>
          </a:p>
        </p:txBody>
      </p:sp>
      <p:sp>
        <p:nvSpPr>
          <p:cNvPr id="12" name="text-58">
            <a:extLst xmlns:a="http://schemas.openxmlformats.org/drawingml/2006/main">
              <a:ext uri="{FF2B5EF4-FFF2-40B4-BE49-F238E27FC236}">
                <a16:creationId xmlns:a16="http://schemas.microsoft.com/office/drawing/2014/main" id="{D91C7BDF-9C3A-4E1E-A1D3-19ADD4BEDD3E}"/>
              </a:ext>
            </a:extLst>
          </p:cNvPr>
          <p:cNvSpPr>
            <a:spLocks xmlns:a="http://schemas.openxmlformats.org/drawingml/2006/main" noGrp="1"/>
          </p:cNvSpPr>
          <p:nvPr/>
        </p:nvSpPr>
        <p:spPr>
          <a:xfrm xmlns:a="http://schemas.openxmlformats.org/drawingml/2006/main">
            <a:off x="790575" y="3248025"/>
            <a:ext cx="97726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BDCDD8"/>
                </a:solidFill>
                <a:latin typeface="Segoe UI"/>
                <a:ea typeface="Segoe UI"/>
                <a:cs typeface="Segoe UI"/>
              </a:defRPr>
            </a:defPPr>
          </a:lstStyle>
          <a:p xmlns:a="http://schemas.openxmlformats.org/drawingml/2006/main">
            <a:pPr>
              <a:defRPr sz="2400" b="0">
                <a:solidFill>
                  <a:srgbClr val="BDCDD8"/>
                </a:solidFill>
                <a:latin typeface="Segoe UI"/>
                <a:ea typeface="Segoe UI"/>
                <a:cs typeface="Segoe UI"/>
              </a:defRPr>
            </a:pPr>
            <a:r>
              <a:rPr sz="2400" b="0">
                <a:solidFill>
                  <a:srgbClr val="BDCDD8"/>
                </a:solidFill>
                <a:latin typeface="Segoe UI"/>
                <a:ea typeface="Segoe UI"/>
                <a:cs typeface="Segoe UI"/>
              </a:rPr>
              <a:t>Posez une question, puis ouvrez les sources.</a:t>
            </a:r>
          </a:p>
        </p:txBody>
      </p:sp>
      <p:sp>
        <p:nvSpPr>
          <p:cNvPr id="13" name="text-59">
            <a:extLst xmlns:a="http://schemas.openxmlformats.org/drawingml/2006/main">
              <a:ext uri="{FF2B5EF4-FFF2-40B4-BE49-F238E27FC236}">
                <a16:creationId xmlns:a16="http://schemas.microsoft.com/office/drawing/2014/main" id="{7A10D525-8248-4FCB-AEF1-1D124FB4B5C9}"/>
              </a:ext>
            </a:extLst>
          </p:cNvPr>
          <p:cNvSpPr>
            <a:spLocks xmlns:a="http://schemas.openxmlformats.org/drawingml/2006/main" noGrp="1"/>
          </p:cNvSpPr>
          <p:nvPr/>
        </p:nvSpPr>
        <p:spPr>
          <a:xfrm xmlns:a="http://schemas.openxmlformats.org/drawingml/2006/main">
            <a:off x="790575" y="4429125"/>
            <a:ext cx="6286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00D3DD"/>
                </a:solidFill>
                <a:latin typeface="Segoe UI"/>
                <a:ea typeface="Segoe UI"/>
                <a:cs typeface="Segoe UI"/>
              </a:defRPr>
            </a:defPPr>
          </a:lstStyle>
          <a:p xmlns:a="http://schemas.openxmlformats.org/drawingml/2006/main">
            <a:pPr>
              <a:defRPr sz="1875" b="1">
                <a:solidFill>
                  <a:srgbClr val="00D3DD"/>
                </a:solidFill>
                <a:latin typeface="Segoe UI"/>
                <a:ea typeface="Segoe UI"/>
                <a:cs typeface="Segoe UI"/>
              </a:defRPr>
            </a:pPr>
            <a:r>
              <a:rPr sz="1875" b="1">
                <a:solidFill>
                  <a:srgbClr val="00D3DD"/>
                </a:solidFill>
                <a:latin typeface="Segoe UI"/>
                <a:ea typeface="Segoe UI"/>
                <a:cs typeface="Segoe UI"/>
              </a:rPr>
              <a:t>01</a:t>
            </a:r>
          </a:p>
        </p:txBody>
      </p:sp>
      <p:sp>
        <p:nvSpPr>
          <p:cNvPr id="14" name="text-60">
            <a:extLst xmlns:a="http://schemas.openxmlformats.org/drawingml/2006/main">
              <a:ext uri="{FF2B5EF4-FFF2-40B4-BE49-F238E27FC236}">
                <a16:creationId xmlns:a16="http://schemas.microsoft.com/office/drawing/2014/main" id="{7F5FCA80-B732-43E0-B286-A57995C32A8C}"/>
              </a:ext>
            </a:extLst>
          </p:cNvPr>
          <p:cNvSpPr>
            <a:spLocks xmlns:a="http://schemas.openxmlformats.org/drawingml/2006/main" noGrp="1"/>
          </p:cNvSpPr>
          <p:nvPr/>
        </p:nvSpPr>
        <p:spPr>
          <a:xfrm xmlns:a="http://schemas.openxmlformats.org/drawingml/2006/main">
            <a:off x="1476375" y="4391025"/>
            <a:ext cx="7743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F7F9FC"/>
                </a:solidFill>
                <a:latin typeface="Segoe UI"/>
                <a:ea typeface="Segoe UI"/>
                <a:cs typeface="Segoe UI"/>
              </a:defRPr>
            </a:defPPr>
          </a:lstStyle>
          <a:p xmlns:a="http://schemas.openxmlformats.org/drawingml/2006/main">
            <a:pPr>
              <a:defRPr sz="2250" b="0">
                <a:solidFill>
                  <a:srgbClr val="F7F9FC"/>
                </a:solidFill>
                <a:latin typeface="Segoe UI"/>
                <a:ea typeface="Segoe UI"/>
                <a:cs typeface="Segoe UI"/>
              </a:defRPr>
            </a:pPr>
            <a:r>
              <a:rPr sz="2250" b="0">
                <a:solidFill>
                  <a:srgbClr val="F7F9FC"/>
                </a:solidFill>
                <a:latin typeface="Segoe UI"/>
                <a:ea typeface="Segoe UI"/>
                <a:cs typeface="Segoe UI"/>
              </a:rPr>
              <a:t>Pourquoi la machine a-t-elle pris du retard ?</a:t>
            </a:r>
          </a:p>
        </p:txBody>
      </p:sp>
      <p:sp>
        <p:nvSpPr>
          <p:cNvPr id="15" name="">
            <a:extLst xmlns:a="http://schemas.openxmlformats.org/drawingml/2006/main">
              <a:ext uri="{FF2B5EF4-FFF2-40B4-BE49-F238E27FC236}">
                <a16:creationId xmlns:a16="http://schemas.microsoft.com/office/drawing/2014/main" id="{4FD94315-E0C2-4831-BE0E-FCC04639A9E8}"/>
              </a:ext>
            </a:extLst>
          </p:cNvPr>
          <p:cNvSpPr>
            <a:spLocks xmlns:a="http://schemas.openxmlformats.org/drawingml/2006/main" noGrp="1"/>
          </p:cNvSpPr>
          <p:nvPr/>
        </p:nvSpPr>
        <p:spPr>
          <a:xfrm xmlns:a="http://schemas.openxmlformats.org/drawingml/2006/main">
            <a:off x="1476375" y="5000625"/>
            <a:ext cx="7324725" cy="95"/>
          </a:xfrm>
          <a:custGeom xmlns:a="http://schemas.openxmlformats.org/drawingml/2006/main">
            <a:pathLst>
              <a:path w="7324725" h="95">
                <a:moveTo>
                  <a:pt x="0" y="0"/>
                </a:moveTo>
                <a:lnTo>
                  <a:pt x="7324725" y="0"/>
                </a:lnTo>
              </a:path>
            </a:pathLst>
          </a:custGeom>
          <a:noFill xmlns:a="http://schemas.openxmlformats.org/drawingml/2006/main"/>
          <a:ln xmlns:a="http://schemas.openxmlformats.org/drawingml/2006/main" w="9525">
            <a:solidFill>
              <a:srgbClr val="2E495C"/>
            </a:solidFill>
          </a:ln>
        </p:spPr>
      </p:sp>
      <p:sp>
        <p:nvSpPr>
          <p:cNvPr id="16" name="text-61">
            <a:extLst xmlns:a="http://schemas.openxmlformats.org/drawingml/2006/main">
              <a:ext uri="{FF2B5EF4-FFF2-40B4-BE49-F238E27FC236}">
                <a16:creationId xmlns:a16="http://schemas.microsoft.com/office/drawing/2014/main" id="{D96A36EF-63D0-465B-842D-081ECD6C46FC}"/>
              </a:ext>
            </a:extLst>
          </p:cNvPr>
          <p:cNvSpPr>
            <a:spLocks xmlns:a="http://schemas.openxmlformats.org/drawingml/2006/main" noGrp="1"/>
          </p:cNvSpPr>
          <p:nvPr/>
        </p:nvSpPr>
        <p:spPr>
          <a:xfrm xmlns:a="http://schemas.openxmlformats.org/drawingml/2006/main">
            <a:off x="790575" y="5343525"/>
            <a:ext cx="6286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00D3DD"/>
                </a:solidFill>
                <a:latin typeface="Segoe UI"/>
                <a:ea typeface="Segoe UI"/>
                <a:cs typeface="Segoe UI"/>
              </a:defRPr>
            </a:defPPr>
          </a:lstStyle>
          <a:p xmlns:a="http://schemas.openxmlformats.org/drawingml/2006/main">
            <a:pPr>
              <a:defRPr sz="1875" b="1">
                <a:solidFill>
                  <a:srgbClr val="00D3DD"/>
                </a:solidFill>
                <a:latin typeface="Segoe UI"/>
                <a:ea typeface="Segoe UI"/>
                <a:cs typeface="Segoe UI"/>
              </a:defRPr>
            </a:pPr>
            <a:r>
              <a:rPr sz="1875" b="1">
                <a:solidFill>
                  <a:srgbClr val="00D3DD"/>
                </a:solidFill>
                <a:latin typeface="Segoe UI"/>
                <a:ea typeface="Segoe UI"/>
                <a:cs typeface="Segoe UI"/>
              </a:rPr>
              <a:t>02</a:t>
            </a:r>
          </a:p>
        </p:txBody>
      </p:sp>
      <p:sp>
        <p:nvSpPr>
          <p:cNvPr id="17" name="text-62">
            <a:extLst xmlns:a="http://schemas.openxmlformats.org/drawingml/2006/main">
              <a:ext uri="{FF2B5EF4-FFF2-40B4-BE49-F238E27FC236}">
                <a16:creationId xmlns:a16="http://schemas.microsoft.com/office/drawing/2014/main" id="{C112BD85-26E3-4303-BC6F-7FC834860CF1}"/>
              </a:ext>
            </a:extLst>
          </p:cNvPr>
          <p:cNvSpPr>
            <a:spLocks xmlns:a="http://schemas.openxmlformats.org/drawingml/2006/main" noGrp="1"/>
          </p:cNvSpPr>
          <p:nvPr/>
        </p:nvSpPr>
        <p:spPr>
          <a:xfrm xmlns:a="http://schemas.openxmlformats.org/drawingml/2006/main">
            <a:off x="1476375" y="5305425"/>
            <a:ext cx="7743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F7F9FC"/>
                </a:solidFill>
                <a:latin typeface="Segoe UI"/>
                <a:ea typeface="Segoe UI"/>
                <a:cs typeface="Segoe UI"/>
              </a:defRPr>
            </a:defPPr>
          </a:lstStyle>
          <a:p xmlns:a="http://schemas.openxmlformats.org/drawingml/2006/main">
            <a:pPr>
              <a:defRPr sz="2250" b="0">
                <a:solidFill>
                  <a:srgbClr val="F7F9FC"/>
                </a:solidFill>
                <a:latin typeface="Segoe UI"/>
                <a:ea typeface="Segoe UI"/>
                <a:cs typeface="Segoe UI"/>
              </a:defRPr>
            </a:pPr>
            <a:r>
              <a:rPr sz="2250" b="0">
                <a:solidFill>
                  <a:srgbClr val="F7F9FC"/>
                </a:solidFill>
                <a:latin typeface="Segoe UI"/>
                <a:ea typeface="Segoe UI"/>
                <a:cs typeface="Segoe UI"/>
              </a:rPr>
              <a:t>Qu’est-ce qui bloque encore le démarrage ?</a:t>
            </a:r>
          </a:p>
        </p:txBody>
      </p:sp>
      <p:sp>
        <p:nvSpPr>
          <p:cNvPr id="18" name="">
            <a:extLst xmlns:a="http://schemas.openxmlformats.org/drawingml/2006/main">
              <a:ext uri="{FF2B5EF4-FFF2-40B4-BE49-F238E27FC236}">
                <a16:creationId xmlns:a16="http://schemas.microsoft.com/office/drawing/2014/main" id="{AE358497-D4F3-48B4-84D5-88ED33E335AB}"/>
              </a:ext>
            </a:extLst>
          </p:cNvPr>
          <p:cNvSpPr>
            <a:spLocks xmlns:a="http://schemas.openxmlformats.org/drawingml/2006/main" noGrp="1"/>
          </p:cNvSpPr>
          <p:nvPr/>
        </p:nvSpPr>
        <p:spPr>
          <a:xfrm xmlns:a="http://schemas.openxmlformats.org/drawingml/2006/main">
            <a:off x="1476375" y="5915025"/>
            <a:ext cx="7324725" cy="95"/>
          </a:xfrm>
          <a:custGeom xmlns:a="http://schemas.openxmlformats.org/drawingml/2006/main">
            <a:pathLst>
              <a:path w="7324725" h="95">
                <a:moveTo>
                  <a:pt x="0" y="0"/>
                </a:moveTo>
                <a:lnTo>
                  <a:pt x="7324725" y="0"/>
                </a:lnTo>
              </a:path>
            </a:pathLst>
          </a:custGeom>
          <a:noFill xmlns:a="http://schemas.openxmlformats.org/drawingml/2006/main"/>
          <a:ln xmlns:a="http://schemas.openxmlformats.org/drawingml/2006/main" w="9525">
            <a:solidFill>
              <a:srgbClr val="2E495C"/>
            </a:solidFill>
          </a:ln>
        </p:spPr>
      </p:sp>
      <p:sp>
        <p:nvSpPr>
          <p:cNvPr id="19" name="text-63">
            <a:extLst xmlns:a="http://schemas.openxmlformats.org/drawingml/2006/main">
              <a:ext uri="{FF2B5EF4-FFF2-40B4-BE49-F238E27FC236}">
                <a16:creationId xmlns:a16="http://schemas.microsoft.com/office/drawing/2014/main" id="{686B4D5F-58B6-4D61-A585-337E5057F606}"/>
              </a:ext>
            </a:extLst>
          </p:cNvPr>
          <p:cNvSpPr>
            <a:spLocks xmlns:a="http://schemas.openxmlformats.org/drawingml/2006/main" noGrp="1"/>
          </p:cNvSpPr>
          <p:nvPr/>
        </p:nvSpPr>
        <p:spPr>
          <a:xfrm xmlns:a="http://schemas.openxmlformats.org/drawingml/2006/main">
            <a:off x="790575" y="6257925"/>
            <a:ext cx="6286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FF547B"/>
                </a:solidFill>
                <a:latin typeface="Segoe UI"/>
                <a:ea typeface="Segoe UI"/>
                <a:cs typeface="Segoe UI"/>
              </a:defRPr>
            </a:defPPr>
          </a:lstStyle>
          <a:p xmlns:a="http://schemas.openxmlformats.org/drawingml/2006/main">
            <a:pPr>
              <a:defRPr sz="1875" b="1">
                <a:solidFill>
                  <a:srgbClr val="FF547B"/>
                </a:solidFill>
                <a:latin typeface="Segoe UI"/>
                <a:ea typeface="Segoe UI"/>
                <a:cs typeface="Segoe UI"/>
              </a:defRPr>
            </a:pPr>
            <a:r>
              <a:rPr sz="1875" b="1">
                <a:solidFill>
                  <a:srgbClr val="FF547B"/>
                </a:solidFill>
                <a:latin typeface="Segoe UI"/>
                <a:ea typeface="Segoe UI"/>
                <a:cs typeface="Segoe UI"/>
              </a:rPr>
              <a:t>03</a:t>
            </a:r>
          </a:p>
        </p:txBody>
      </p:sp>
      <p:sp>
        <p:nvSpPr>
          <p:cNvPr id="20" name="text-64">
            <a:extLst xmlns:a="http://schemas.openxmlformats.org/drawingml/2006/main">
              <a:ext uri="{FF2B5EF4-FFF2-40B4-BE49-F238E27FC236}">
                <a16:creationId xmlns:a16="http://schemas.microsoft.com/office/drawing/2014/main" id="{BD444B7A-8924-4035-9233-66BDD52ED3FF}"/>
              </a:ext>
            </a:extLst>
          </p:cNvPr>
          <p:cNvSpPr>
            <a:spLocks xmlns:a="http://schemas.openxmlformats.org/drawingml/2006/main" noGrp="1"/>
          </p:cNvSpPr>
          <p:nvPr/>
        </p:nvSpPr>
        <p:spPr>
          <a:xfrm xmlns:a="http://schemas.openxmlformats.org/drawingml/2006/main">
            <a:off x="1476375" y="6219825"/>
            <a:ext cx="7743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F7F9FC"/>
                </a:solidFill>
                <a:latin typeface="Segoe UI"/>
                <a:ea typeface="Segoe UI"/>
                <a:cs typeface="Segoe UI"/>
              </a:defRPr>
            </a:defPPr>
          </a:lstStyle>
          <a:p xmlns:a="http://schemas.openxmlformats.org/drawingml/2006/main">
            <a:pPr>
              <a:defRPr sz="2250" b="0">
                <a:solidFill>
                  <a:srgbClr val="F7F9FC"/>
                </a:solidFill>
                <a:latin typeface="Segoe UI"/>
                <a:ea typeface="Segoe UI"/>
                <a:cs typeface="Segoe UI"/>
              </a:defRPr>
            </a:pPr>
            <a:r>
              <a:rPr sz="2250" b="0">
                <a:solidFill>
                  <a:srgbClr val="F7F9FC"/>
                </a:solidFill>
                <a:latin typeface="Segoe UI"/>
                <a:ea typeface="Segoe UI"/>
                <a:cs typeface="Segoe UI"/>
              </a:rPr>
              <a:t>Pourquoi le coût prévu dépasse-t-il le budget ?</a:t>
            </a:r>
          </a:p>
        </p:txBody>
      </p:sp>
      <p:sp>
        <p:nvSpPr>
          <p:cNvPr id="21" name="">
            <a:extLst xmlns:a="http://schemas.openxmlformats.org/drawingml/2006/main">
              <a:ext uri="{FF2B5EF4-FFF2-40B4-BE49-F238E27FC236}">
                <a16:creationId xmlns:a16="http://schemas.microsoft.com/office/drawing/2014/main" id="{C78AC87D-88EB-4AFD-822A-5570D959570C}"/>
              </a:ext>
            </a:extLst>
          </p:cNvPr>
          <p:cNvSpPr>
            <a:spLocks xmlns:a="http://schemas.openxmlformats.org/drawingml/2006/main" noGrp="1"/>
          </p:cNvSpPr>
          <p:nvPr/>
        </p:nvSpPr>
        <p:spPr>
          <a:xfrm xmlns:a="http://schemas.openxmlformats.org/drawingml/2006/main">
            <a:off x="771525" y="7448550"/>
            <a:ext cx="3267075" cy="552450"/>
          </a:xfrm>
          <a:prstGeom xmlns:a="http://schemas.openxmlformats.org/drawingml/2006/main" prst="rect">
            <a:avLst/>
          </a:prstGeom>
          <a:solidFill xmlns:a="http://schemas.openxmlformats.org/drawingml/2006/main">
            <a:srgbClr val="00D3DD"/>
          </a:solidFill>
          <a:ln xmlns:a="http://schemas.openxmlformats.org/drawingml/2006/main" w="0">
            <a:noFill/>
          </a:ln>
        </p:spPr>
      </p:sp>
      <p:sp>
        <p:nvSpPr>
          <p:cNvPr id="22" name="demo-link">
            <a:extLst xmlns:a="http://schemas.openxmlformats.org/drawingml/2006/main">
              <a:ext uri="{FF2B5EF4-FFF2-40B4-BE49-F238E27FC236}">
                <a16:creationId xmlns:a16="http://schemas.microsoft.com/office/drawing/2014/main" id="{6542288C-3039-482C-8C6A-03A0FCAC1DFB}"/>
              </a:ext>
            </a:extLst>
          </p:cNvPr>
          <p:cNvSpPr>
            <a:spLocks xmlns:a="http://schemas.openxmlformats.org/drawingml/2006/main" noGrp="1"/>
          </p:cNvSpPr>
          <p:nvPr/>
        </p:nvSpPr>
        <p:spPr>
          <a:xfrm xmlns:a="http://schemas.openxmlformats.org/drawingml/2006/main">
            <a:off x="990600" y="7505700"/>
            <a:ext cx="29813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071724"/>
                </a:solidFill>
                <a:latin typeface="Segoe UI"/>
                <a:ea typeface="Segoe UI"/>
                <a:cs typeface="Segoe UI"/>
              </a:defRPr>
            </a:defPPr>
          </a:lstStyle>
          <a:p xmlns:a="http://schemas.openxmlformats.org/drawingml/2006/main">
            <a:pPr>
              <a:defRPr sz="2400" b="1">
                <a:solidFill>
                  <a:srgbClr val="071724"/>
                </a:solidFill>
                <a:latin typeface="Segoe UI"/>
                <a:ea typeface="Segoe UI"/>
                <a:cs typeface="Segoe UI"/>
              </a:defRPr>
            </a:pPr>
            <a:r>
              <a:rPr sz="2400" b="1">
                <a:solidFill>
                  <a:srgbClr val="071724"/>
                </a:solidFill>
                <a:latin typeface="Segoe UI"/>
                <a:ea typeface="Segoe UI"/>
                <a:cs typeface="Segoe UI"/>
                <a:hlinkClick xmlns:r="http://schemas.openxmlformats.org/officeDocument/2006/relationships" r:id="R21b77533b2b74502"/>
              </a:rPr>
              <a:t>Ouvrir la démo</a:t>
            </a:r>
          </a:p>
        </p:txBody>
      </p:sp>
      <p:sp>
        <p:nvSpPr>
          <p:cNvPr id="23" name="text-65">
            <a:extLst xmlns:a="http://schemas.openxmlformats.org/drawingml/2006/main">
              <a:ext uri="{FF2B5EF4-FFF2-40B4-BE49-F238E27FC236}">
                <a16:creationId xmlns:a16="http://schemas.microsoft.com/office/drawing/2014/main" id="{C9CABA3A-4C15-4A4C-AC08-1692A5441329}"/>
              </a:ext>
            </a:extLst>
          </p:cNvPr>
          <p:cNvSpPr>
            <a:spLocks xmlns:a="http://schemas.openxmlformats.org/drawingml/2006/main" noGrp="1"/>
          </p:cNvSpPr>
          <p:nvPr/>
        </p:nvSpPr>
        <p:spPr>
          <a:xfrm xmlns:a="http://schemas.openxmlformats.org/drawingml/2006/main">
            <a:off x="4429125" y="7562850"/>
            <a:ext cx="76295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F7F9FC"/>
                </a:solidFill>
                <a:latin typeface="Segoe UI"/>
                <a:ea typeface="Segoe UI"/>
                <a:cs typeface="Segoe UI"/>
              </a:defRPr>
            </a:defPPr>
          </a:lstStyle>
          <a:p xmlns:a="http://schemas.openxmlformats.org/drawingml/2006/main">
            <a:pPr>
              <a:defRPr sz="2100" b="0">
                <a:solidFill>
                  <a:srgbClr val="F7F9FC"/>
                </a:solidFill>
                <a:latin typeface="Segoe UI"/>
                <a:ea typeface="Segoe UI"/>
                <a:cs typeface="Segoe UI"/>
              </a:defRPr>
            </a:pPr>
            <a:r>
              <a:rPr sz="2100" b="0">
                <a:solidFill>
                  <a:srgbClr val="F7F9FC"/>
                </a:solidFill>
                <a:latin typeface="Segoe UI"/>
                <a:ea typeface="Segoe UI"/>
                <a:cs typeface="Segoe UI"/>
              </a:rPr>
              <a:t>Sélectionnez le mode ORION.</a:t>
            </a:r>
          </a:p>
        </p:txBody>
      </p:sp>
      <p:sp>
        <p:nvSpPr>
          <p:cNvPr id="24" name="text-66">
            <a:extLst xmlns:a="http://schemas.openxmlformats.org/drawingml/2006/main">
              <a:ext uri="{FF2B5EF4-FFF2-40B4-BE49-F238E27FC236}">
                <a16:creationId xmlns:a16="http://schemas.microsoft.com/office/drawing/2014/main" id="{FC8088B7-F3C8-4B44-875A-9D73CCDF71C0}"/>
              </a:ext>
            </a:extLst>
          </p:cNvPr>
          <p:cNvSpPr>
            <a:spLocks xmlns:a="http://schemas.openxmlformats.org/drawingml/2006/main" noGrp="1"/>
          </p:cNvSpPr>
          <p:nvPr/>
        </p:nvSpPr>
        <p:spPr>
          <a:xfrm xmlns:a="http://schemas.openxmlformats.org/drawingml/2006/main">
            <a:off x="762000" y="8115300"/>
            <a:ext cx="1243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0">
                <a:solidFill>
                  <a:srgbClr val="BDCDD8"/>
                </a:solidFill>
                <a:latin typeface="Segoe UI"/>
                <a:ea typeface="Segoe UI"/>
                <a:cs typeface="Segoe UI"/>
              </a:defRPr>
            </a:defPPr>
          </a:lstStyle>
          <a:p xmlns:a="http://schemas.openxmlformats.org/drawingml/2006/main">
            <a:pPr>
              <a:defRPr sz="1350" b="0">
                <a:solidFill>
                  <a:srgbClr val="BDCDD8"/>
                </a:solidFill>
                <a:latin typeface="Segoe UI"/>
                <a:ea typeface="Segoe UI"/>
                <a:cs typeface="Segoe UI"/>
              </a:defRPr>
            </a:pPr>
            <a:r>
              <a:rPr sz="1350" b="0">
                <a:solidFill>
                  <a:srgbClr val="BDCDD8"/>
                </a:solidFill>
                <a:latin typeface="Segoe UI"/>
                <a:ea typeface="Segoe UI"/>
                <a:cs typeface="Segoe UI"/>
              </a:rPr>
              <a:t>lab.synapsteria.com/demo-echo/</a:t>
            </a:r>
          </a:p>
        </p:txBody>
      </p:sp>
      <p:sp>
        <p:nvSpPr>
          <p:cNvPr id="25" name="text-67">
            <a:extLst xmlns:a="http://schemas.openxmlformats.org/drawingml/2006/main">
              <a:ext uri="{FF2B5EF4-FFF2-40B4-BE49-F238E27FC236}">
                <a16:creationId xmlns:a16="http://schemas.microsoft.com/office/drawing/2014/main" id="{74AAEA95-876F-47C3-A1CF-A10507C80196}"/>
              </a:ext>
            </a:extLst>
          </p:cNvPr>
          <p:cNvSpPr>
            <a:spLocks xmlns:a="http://schemas.openxmlformats.org/drawingml/2006/main" noGrp="1"/>
          </p:cNvSpPr>
          <p:nvPr/>
        </p:nvSpPr>
        <p:spPr>
          <a:xfrm xmlns:a="http://schemas.openxmlformats.org/drawingml/2006/main">
            <a:off x="13592175" y="8105775"/>
            <a:ext cx="1009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1">
                <a:solidFill>
                  <a:srgbClr val="BDCDD8"/>
                </a:solidFill>
                <a:latin typeface="Segoe UI"/>
                <a:ea typeface="Segoe UI"/>
                <a:cs typeface="Segoe UI"/>
              </a:defRPr>
            </a:defPPr>
          </a:lstStyle>
          <a:p xmlns:a="http://schemas.openxmlformats.org/drawingml/2006/main">
            <a:pPr>
              <a:defRPr sz="1350" b="1">
                <a:solidFill>
                  <a:srgbClr val="BDCDD8"/>
                </a:solidFill>
                <a:latin typeface="Segoe UI"/>
                <a:ea typeface="Segoe UI"/>
                <a:cs typeface="Segoe UI"/>
              </a:defRPr>
            </a:pPr>
            <a:r>
              <a:rPr sz="1350" b="1">
                <a:solidFill>
                  <a:srgbClr val="BDCDD8"/>
                </a:solidFill>
                <a:latin typeface="Segoe UI"/>
                <a:ea typeface="Segoe UI"/>
                <a:cs typeface="Segoe UI"/>
              </a:rPr>
              <a:t>07 / 07</a:t>
            </a:r>
          </a:p>
        </p:txBody>
      </p:sp>
    </p:spTree>
    <p:extLst>
      <p:ext uri="{BB962C8B-B14F-4D97-AF65-F5344CB8AC3E}">
        <p14:creationId xmlns:p14="http://schemas.microsoft.com/office/powerpoint/2010/main" val="5149612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2026-10-13T09:49:27.9650000Z</dcterms:created>
  <dcterms:modified xsi:type="dcterms:W3CDTF">2026-10-13T09:49:27.9650000Z</dcterms:modified>
</coreProperties>
</file>